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  <p:sldMasterId id="2147483678" r:id="rId3"/>
  </p:sldMasterIdLst>
  <p:notesMasterIdLst>
    <p:notesMasterId r:id="rId45"/>
  </p:notesMasterIdLst>
  <p:sldIdLst>
    <p:sldId id="256" r:id="rId4"/>
    <p:sldId id="271" r:id="rId5"/>
    <p:sldId id="292" r:id="rId6"/>
    <p:sldId id="311" r:id="rId7"/>
    <p:sldId id="258" r:id="rId8"/>
    <p:sldId id="315" r:id="rId9"/>
    <p:sldId id="283" r:id="rId10"/>
    <p:sldId id="288" r:id="rId11"/>
    <p:sldId id="289" r:id="rId12"/>
    <p:sldId id="290" r:id="rId13"/>
    <p:sldId id="291" r:id="rId14"/>
    <p:sldId id="285" r:id="rId15"/>
    <p:sldId id="319" r:id="rId16"/>
    <p:sldId id="297" r:id="rId17"/>
    <p:sldId id="298" r:id="rId18"/>
    <p:sldId id="299" r:id="rId19"/>
    <p:sldId id="300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01" r:id="rId29"/>
    <p:sldId id="310" r:id="rId30"/>
    <p:sldId id="312" r:id="rId31"/>
    <p:sldId id="313" r:id="rId32"/>
    <p:sldId id="314" r:id="rId33"/>
    <p:sldId id="286" r:id="rId34"/>
    <p:sldId id="287" r:id="rId35"/>
    <p:sldId id="280" r:id="rId36"/>
    <p:sldId id="281" r:id="rId37"/>
    <p:sldId id="316" r:id="rId38"/>
    <p:sldId id="317" r:id="rId39"/>
    <p:sldId id="318" r:id="rId40"/>
    <p:sldId id="293" r:id="rId41"/>
    <p:sldId id="282" r:id="rId42"/>
    <p:sldId id="294" r:id="rId43"/>
    <p:sldId id="295" r:id="rId4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Klik om de opmaakprofielen van de modeltekst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7935C6-1521-4E04-BE36-F44EE1B351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9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07-10-2008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23DA1-2885-49EF-A167-6328981B516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4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680A-BA36-451C-9724-014E97E54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0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3EAF-D2B8-4354-8A02-288BF862EB3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BAF4-2A98-40FA-BB2C-DF8E1AA7C7B9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8744-6B9F-4B62-B48D-F7886D0E2A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97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956F-8EEF-4310-BEBD-4878AD31DEFB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CC035-CB4F-41EA-9F20-91DA0161A2B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8225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DF49-F07A-4407-844E-88D821A85208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C6D6-72C3-44C7-8485-16C5C2D395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976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426A-5796-4E85-BA79-B20EC45898B1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B2A3-ACD1-4AAB-B1A9-C806541B603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38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E734-B9FB-4CF6-9497-8D1277D5EA0E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E3F1-F74C-44D7-B13F-73BD708832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070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AE0D-1C52-4626-9E4C-16B84891DEB5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363F-F60B-4592-BD98-1B4B0E9848C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71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EF43-F118-45E3-980B-6BE2E80D574F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25296-544D-488F-B29D-71CC54F4E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206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78418-FBF6-48DE-A10D-27434021E4B2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DADC-AB7E-4FA0-A809-177728BA00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82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7 oktober 2008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B57B-5154-49E2-9ACA-74F6DCAAA1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78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75B7-F5FA-4EEE-808D-5F1CF6655C10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D243-F620-4439-B997-D94664A1EF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589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180CE-281B-47AE-8D70-982A1C8D2E66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1248D-603E-42C5-B4C4-37FBB89361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818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E794-2727-49E9-8F15-D7A5F0A06F54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F1EC-7F2C-4256-81E3-B18C9CC65E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307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A9B4-6593-4521-9E18-24B60DCBF315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A7B9-8DD8-46B1-BE75-9EDCF341BC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581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5643-F427-4CCC-9522-D7B6C3D99282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0888A-CEE5-426A-AB49-C9B9E9CC48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921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EAA13-BA00-4148-AFD0-520AC416110C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CBDD-6DBE-4B40-A43E-BAAD433739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84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E5D44-8885-4610-8881-DE3FBB0E02E2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AB75-9225-4F2C-ABEF-9258554ADA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247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2BED5-51C1-4C2A-A3F8-17AD41891981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168E-03FA-48B1-8647-A5A44911B7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26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C6FB-946B-43AF-95C6-A777DB9DB2C5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CCDBF-6177-4835-A329-E876D66FAB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4542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4A1-002E-4DF8-86A0-7C2DC0521272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D906-3C26-45C0-B30C-E585701F67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6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5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1957-F214-4ED1-88EA-3F07BEEC997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11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59487-2E0E-4273-A01A-2E056209A3C5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D7A9-946E-4FB5-B4C5-D4AA63D9046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989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0C76B-0230-46A2-9990-3E2CC9083125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86670-0A13-4C14-A936-5639E415B12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5991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A2B2-CD4D-48BC-83E8-04CB5FBA1428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1D96-72E4-4556-AF9F-DE355E08421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757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8E8E-E6B3-4E63-B56A-1E35048F11D0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48009-ACAE-463F-8B1B-8FA4F99535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257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DFEA-3D52-4C4F-A0F6-A4E945532401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5471-D3F5-43F5-8F0F-43D6A9BC52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0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378EC-0A0D-4563-9A14-526917D5D1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1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8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2B34E-A206-4940-A22B-3392BCC7A0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3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4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3A095-9952-49FE-A3F6-586F9E34A27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9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3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F80B1-2786-41A4-8D74-D050F6FE6FC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06126-0377-4554-9A31-4E87103EE4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7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6" name="Rectangle 45" descr="te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5E635-E41E-4212-BD67-BEAC086453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7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</p:grpSp>
      <p:sp>
        <p:nvSpPr>
          <p:cNvPr id="102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te bewerken</a:t>
            </a:r>
          </a:p>
        </p:txBody>
      </p:sp>
      <p:sp>
        <p:nvSpPr>
          <p:cNvPr id="102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  <p:sp>
        <p:nvSpPr>
          <p:cNvPr id="102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nl-NL"/>
              <a:t>26-9-2005 20:24</a:t>
            </a:r>
          </a:p>
        </p:txBody>
      </p:sp>
      <p:sp>
        <p:nvSpPr>
          <p:cNvPr id="10285" name="Rectangle 45" descr="tes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2484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102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E62EDC-B7C4-4426-B590-B35245CB7DB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54C62-83E4-4DDB-BDB2-D862DD8E5B5C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383746-5806-4066-9027-3CFA88ED77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3075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ADE1CC-2AD0-4362-9515-09A22461794C}" type="datetimeFigureOut">
              <a:rPr lang="nl-NL"/>
              <a:pPr>
                <a:defRPr/>
              </a:pPr>
              <a:t>2-2-2019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9EA425-5958-4F63-A49A-AFB898095E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5.png"/><Relationship Id="rId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9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Februari 2019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HCC!Noord-Limburg,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D158F-768F-487B-BBA7-9D51B115875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1" y="836712"/>
            <a:ext cx="8580023" cy="5187850"/>
          </a:xfrm>
        </p:spPr>
        <p:txBody>
          <a:bodyPr/>
          <a:lstStyle/>
          <a:p>
            <a:pPr eaLnBrk="1" hangingPunct="1">
              <a:defRPr/>
            </a:pPr>
            <a:r>
              <a:rPr lang="nl-NL" sz="6600" dirty="0"/>
              <a:t>Media driehoek</a:t>
            </a:r>
            <a:br>
              <a:rPr lang="nl-NL" sz="6600" dirty="0"/>
            </a:br>
            <a:r>
              <a:rPr lang="nl-NL" sz="3600" dirty="0"/>
              <a:t>    </a:t>
            </a:r>
            <a:br>
              <a:rPr lang="nl-NL" sz="3600" dirty="0"/>
            </a:br>
            <a:r>
              <a:rPr lang="nl-NL" sz="3600" dirty="0" err="1"/>
              <a:t>Raspberry</a:t>
            </a:r>
            <a:r>
              <a:rPr lang="nl-NL" sz="3600" dirty="0"/>
              <a:t> PI met              mediaplayer, </a:t>
            </a:r>
            <a:br>
              <a:rPr lang="nl-NL" sz="3600" dirty="0"/>
            </a:br>
            <a:r>
              <a:rPr lang="nl-NL" sz="3600" dirty="0"/>
              <a:t>                mediaplayer,</a:t>
            </a:r>
            <a:br>
              <a:rPr lang="nl-NL" sz="3600" dirty="0"/>
            </a:br>
            <a:r>
              <a:rPr lang="nl-NL" sz="3600" dirty="0"/>
              <a:t>            mediaserver en </a:t>
            </a:r>
            <a:br>
              <a:rPr lang="nl-NL" sz="3600" dirty="0"/>
            </a:br>
            <a:r>
              <a:rPr lang="nl-NL" sz="3600" dirty="0"/>
              <a:t>  TV-tuner server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549" y="5517232"/>
            <a:ext cx="9009025" cy="959768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>
                <a:solidFill>
                  <a:srgbClr val="FF0000"/>
                </a:solidFill>
              </a:rPr>
              <a:t>						door Peter Nent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8640"/>
            <a:ext cx="1652896" cy="15008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99" y="3017231"/>
            <a:ext cx="693302" cy="69330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038" y="3126641"/>
            <a:ext cx="1691320" cy="60799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93" y="4202038"/>
            <a:ext cx="1928987" cy="58776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5529355"/>
            <a:ext cx="5020376" cy="61921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4724519"/>
            <a:ext cx="2174245" cy="549052"/>
          </a:xfrm>
          <a:prstGeom prst="rect">
            <a:avLst/>
          </a:prstGeom>
        </p:spPr>
      </p:pic>
      <p:pic>
        <p:nvPicPr>
          <p:cNvPr id="1026" name="Picture 2" descr="Chromecas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61" y="3670984"/>
            <a:ext cx="3074354" cy="57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/>
              <a:t>GUI</a:t>
            </a:r>
            <a:endParaRPr lang="nl-NL" sz="32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 basis van skins (Confluence, Estuary,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etc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….)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On-screen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toetsenbord</a:t>
            </a: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Context menu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Weergave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Lijst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kleine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iconen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grote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iconen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Meta data (cover,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korte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beschrijving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acteurs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…)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Weerbericht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Screensaver (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inclusief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fotopresentatie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RSS feeds in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hoofdscherm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Meerdere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talen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Import/Export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muziek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 en video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bibliotheek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Gebruikersprofielen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4051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Bibliotheken</a:t>
            </a:r>
            <a:endParaRPr lang="nl-NL" sz="32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 bibliotheken: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Video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Bron: </a:t>
            </a:r>
            <a:r>
              <a:rPr lang="nl-NL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locaal</a:t>
            </a: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netwerk, internet 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Naam en Inhoud aangeven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Scannen (bibliotheek)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Afspelen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Maakt onderscheid tussen films en TV series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Muziek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Bron: </a:t>
            </a:r>
            <a:r>
              <a:rPr lang="nl-NL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locaal</a:t>
            </a: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netwerk, internet</a:t>
            </a:r>
          </a:p>
          <a:p>
            <a:pPr marL="1257300" lvl="2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Naam en Inhoud aangeven ( op basis van ID tags)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Foto’s – Afbeeldingen</a:t>
            </a:r>
            <a:b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nl-NL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Programma's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783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Uitbreidingen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Add-ons (Python v3):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Plugins: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ophalen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/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tonen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inhoud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lijsten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Scripts: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uitbreidingen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b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Skins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EventClients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besturen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Kodi</a:t>
            </a:r>
            <a:b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Voorbeeld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 ‘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Emby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for Kodi’ v4.x plug-in</a:t>
            </a:r>
          </a:p>
        </p:txBody>
      </p:sp>
    </p:spTree>
    <p:extLst>
      <p:ext uri="{BB962C8B-B14F-4D97-AF65-F5344CB8AC3E}">
        <p14:creationId xmlns:p14="http://schemas.microsoft.com/office/powerpoint/2010/main" val="4218015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Uitbreidingen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C67124D-71E2-4497-ACCF-87A1452AE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372" y="1196751"/>
            <a:ext cx="5725955" cy="514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26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260E6EE-7074-4405-BC59-1E1E89340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441" y="112850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20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7ABEBD7-8344-48B2-9C77-9A60E5DC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675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84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54D97F5-A798-462C-91DD-4DD54A144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675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79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13224BE-E644-444B-A99D-C8BC79A59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" y="119675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28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80715"/>
            <a:ext cx="8928992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09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80715"/>
            <a:ext cx="8928992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6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0813"/>
          </a:xfrm>
        </p:spPr>
        <p:txBody>
          <a:bodyPr/>
          <a:lstStyle/>
          <a:p>
            <a:pPr>
              <a:defRPr/>
            </a:pPr>
            <a:r>
              <a:rPr lang="nl-NL" dirty="0">
                <a:solidFill>
                  <a:srgbClr val="FF0000"/>
                </a:solidFill>
              </a:rPr>
              <a:t>Agenda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56714"/>
            <a:ext cx="8892480" cy="5040312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nl-NL" sz="5400" dirty="0"/>
              <a:t>Media driehoek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b="1" dirty="0" err="1"/>
              <a:t>Rasberry</a:t>
            </a:r>
            <a:r>
              <a:rPr lang="nl-NL" sz="2400" b="1" dirty="0"/>
              <a:t> PI </a:t>
            </a:r>
            <a:r>
              <a:rPr lang="nl-NL" sz="2400" dirty="0"/>
              <a:t>met </a:t>
            </a:r>
            <a:r>
              <a:rPr lang="nl-NL" sz="2400" b="1" dirty="0"/>
              <a:t>Kodi</a:t>
            </a:r>
            <a:r>
              <a:rPr lang="nl-NL" sz="2400" dirty="0"/>
              <a:t> mediaplayer &amp; </a:t>
            </a:r>
            <a:br>
              <a:rPr lang="nl-NL" sz="2400" dirty="0"/>
            </a:br>
            <a:r>
              <a:rPr lang="nl-NL" sz="2400" b="1" dirty="0"/>
              <a:t>Chromecast</a:t>
            </a:r>
            <a:r>
              <a:rPr lang="nl-NL" sz="2400" dirty="0"/>
              <a:t>-Ultra mediaplayer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b="1" dirty="0" err="1"/>
              <a:t>Emby</a:t>
            </a:r>
            <a:r>
              <a:rPr lang="nl-NL" sz="2400" dirty="0"/>
              <a:t> mediaserver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nl-NL" sz="2400" b="1" dirty="0"/>
              <a:t>VU+ UNO-4K </a:t>
            </a:r>
            <a:r>
              <a:rPr lang="nl-NL" sz="2400" dirty="0"/>
              <a:t>TV-tuner server</a:t>
            </a:r>
          </a:p>
          <a:p>
            <a:pPr lvl="1" indent="-342900">
              <a:spcBef>
                <a:spcPct val="50000"/>
              </a:spcBef>
              <a:buFont typeface="Wingdings" panose="05000000000000000000" pitchFamily="2" charset="2"/>
              <a:buChar char="q"/>
              <a:defRPr/>
            </a:pPr>
            <a:r>
              <a:rPr lang="nl-NL" sz="2400" dirty="0"/>
              <a:t>Aandachtspunten:</a:t>
            </a:r>
          </a:p>
          <a:p>
            <a:pPr marL="1257300" lvl="2" indent="-4572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Functionaliteit</a:t>
            </a:r>
          </a:p>
          <a:p>
            <a:pPr marL="1257300" lvl="2" indent="-4572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Ondersteunde formaten</a:t>
            </a:r>
          </a:p>
          <a:p>
            <a:pPr marL="1257300" lvl="2" indent="-4572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Onderlinge samenhang</a:t>
            </a:r>
          </a:p>
          <a:p>
            <a:pPr marL="1257300" lvl="2" indent="-4572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Open standaarden &amp; legaal: klaar voor de toekomst !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7D1E9-4E66-4613-888D-492E57D5C5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39" y="96113"/>
            <a:ext cx="1235061" cy="112143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756" y="3018536"/>
            <a:ext cx="1928987" cy="58776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952" y="1676765"/>
            <a:ext cx="1691320" cy="60799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650" y="1634110"/>
            <a:ext cx="693302" cy="69330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711" y="3606298"/>
            <a:ext cx="2193032" cy="553796"/>
          </a:xfrm>
          <a:prstGeom prst="rect">
            <a:avLst/>
          </a:prstGeom>
        </p:spPr>
      </p:pic>
      <p:pic>
        <p:nvPicPr>
          <p:cNvPr id="2050" name="Picture 2" descr="Chromecast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97" y="2370067"/>
            <a:ext cx="2555575" cy="48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78" y="1354727"/>
            <a:ext cx="8915518" cy="501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43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58243"/>
            <a:ext cx="8928992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435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68264"/>
            <a:ext cx="8928992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05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49418"/>
            <a:ext cx="8878613" cy="499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60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80715"/>
            <a:ext cx="8928992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49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70" y="1280714"/>
            <a:ext cx="8862718" cy="498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736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85" y="1280714"/>
            <a:ext cx="8824303" cy="496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91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3200" b="1" dirty="0" err="1"/>
              <a:t>printscreens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9" y="1280715"/>
            <a:ext cx="8229600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D6A40DA-A9B6-4F5E-8F2A-AA6CD5C17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9" y="128071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75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358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/>
              <a:t>                                       mediaplayer</a:t>
            </a:r>
            <a:endParaRPr lang="nl-NL" sz="20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8" y="1280715"/>
            <a:ext cx="8519730" cy="51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Stream: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dirty="0"/>
              <a:t>Chromecast: Stream Android en iPhone (€ 39,-)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000" dirty="0"/>
              <a:t>Chromecast-</a:t>
            </a:r>
            <a:r>
              <a:rPr lang="nl-NL" sz="2000" b="1" dirty="0"/>
              <a:t>Ultra</a:t>
            </a:r>
            <a:r>
              <a:rPr lang="nl-NL" sz="2000" dirty="0"/>
              <a:t>: Stream entertainment in tot wel 4K Ultra HD en HDR (€ 79,-)</a:t>
            </a:r>
            <a:br>
              <a:rPr lang="nl-NL" sz="2400" dirty="0"/>
            </a:br>
            <a:endParaRPr lang="nl-NL" sz="24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Bekijk je laptopscherm op je tv</a:t>
            </a:r>
            <a:br>
              <a:rPr lang="nl-NL" sz="2400" dirty="0"/>
            </a:br>
            <a:endParaRPr lang="nl-NL" sz="24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Bedien je TV via je tablet of smartphone</a:t>
            </a:r>
            <a:br>
              <a:rPr lang="nl-NL" sz="2400" dirty="0"/>
            </a:br>
            <a:endParaRPr lang="nl-NL" sz="24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Cast: tik op het Cast-icoon om content </a:t>
            </a:r>
            <a:br>
              <a:rPr lang="nl-NL" sz="2400" dirty="0"/>
            </a:br>
            <a:r>
              <a:rPr lang="nl-NL" sz="2400" dirty="0"/>
              <a:t>op het grote scherm weer te geven</a:t>
            </a:r>
            <a:br>
              <a:rPr lang="nl-NL" sz="2400" dirty="0"/>
            </a:br>
            <a:endParaRPr lang="nl-NL" sz="24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Klein formaat, grootse prestaties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nl-NL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Picture 2" descr="Chromecas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4973"/>
            <a:ext cx="4932781" cy="93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fbeeldingsresultaat voor cast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274" y="4402677"/>
            <a:ext cx="1159514" cy="115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519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358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/>
              <a:t>                                       mediaplayer</a:t>
            </a:r>
            <a:endParaRPr lang="nl-NL" sz="20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9129" y="1479574"/>
            <a:ext cx="8519730" cy="51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Chromecast: sluit je Chromecast op je tv aan en de TV wordt een soort 'smart-tv’. </a:t>
            </a:r>
            <a:br>
              <a:rPr lang="nl-NL" sz="2400" dirty="0"/>
            </a:br>
            <a:endParaRPr lang="nl-NL" sz="2400" dirty="0"/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De Chromecast </a:t>
            </a:r>
            <a:r>
              <a:rPr lang="nl-NL" sz="2400" b="1" dirty="0"/>
              <a:t>ULTRA</a:t>
            </a:r>
            <a:r>
              <a:rPr lang="nl-NL" sz="2400" dirty="0"/>
              <a:t> maakt via de Wi-Fi of RJ45 Ethernet verbinding met andere apparaten in het netwerk, bijvoorbeeld smartphone, PC/notebook of tablet.</a:t>
            </a:r>
            <a:br>
              <a:rPr lang="nl-NL" sz="2400" dirty="0"/>
            </a:br>
            <a:r>
              <a:rPr lang="nl-NL" sz="2400" dirty="0"/>
              <a:t>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dirty="0"/>
              <a:t>Als je apps op je smartphone, pc/notebook of tablet hebt geïnstalleerd die Chromecast ondersteunen, kun je beelden en muziek op je tv (met Chromecast) bekijken.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nl-NL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Picture 2" descr="Chromecas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4973"/>
            <a:ext cx="4932781" cy="93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5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/>
              <a:t>Media </a:t>
            </a:r>
            <a:r>
              <a:rPr lang="en-US" sz="3200" b="1" dirty="0" err="1"/>
              <a:t>driehoek</a:t>
            </a:r>
            <a:endParaRPr lang="en-US" sz="3200" b="1" dirty="0"/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53383" y="2869609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6571" y="1801158"/>
            <a:ext cx="8229600" cy="385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39" y="96113"/>
            <a:ext cx="1235061" cy="1121436"/>
          </a:xfrm>
          <a:prstGeom prst="rect">
            <a:avLst/>
          </a:prstGeom>
        </p:spPr>
      </p:pic>
      <p:sp>
        <p:nvSpPr>
          <p:cNvPr id="3" name="Gelijkbenige driehoek 2"/>
          <p:cNvSpPr/>
          <p:nvPr/>
        </p:nvSpPr>
        <p:spPr bwMode="auto">
          <a:xfrm>
            <a:off x="1907704" y="2083199"/>
            <a:ext cx="5339357" cy="3056338"/>
          </a:xfrm>
          <a:prstGeom prst="triangl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Afgeronde rechthoek 11"/>
          <p:cNvSpPr/>
          <p:nvPr/>
        </p:nvSpPr>
        <p:spPr bwMode="auto">
          <a:xfrm>
            <a:off x="2633167" y="1128263"/>
            <a:ext cx="3744416" cy="274033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Clients</a:t>
            </a:r>
            <a:endParaRPr kumimoji="0" lang="nl-NL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019" y="1850037"/>
            <a:ext cx="1202127" cy="94079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146" y="1879180"/>
            <a:ext cx="1222539" cy="777243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569" y="2899331"/>
            <a:ext cx="1253116" cy="85099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2308" y="3124538"/>
            <a:ext cx="887946" cy="62579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3570" y="2168753"/>
            <a:ext cx="494578" cy="86977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3883" y="2937521"/>
            <a:ext cx="1212981" cy="734345"/>
          </a:xfrm>
          <a:prstGeom prst="rect">
            <a:avLst/>
          </a:prstGeom>
        </p:spPr>
      </p:pic>
      <p:sp>
        <p:nvSpPr>
          <p:cNvPr id="24" name="Afgeronde rechthoek 23"/>
          <p:cNvSpPr/>
          <p:nvPr/>
        </p:nvSpPr>
        <p:spPr bwMode="auto">
          <a:xfrm>
            <a:off x="6326624" y="4621800"/>
            <a:ext cx="2592288" cy="13655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TV-tuner server</a:t>
            </a:r>
          </a:p>
        </p:txBody>
      </p:sp>
      <p:sp>
        <p:nvSpPr>
          <p:cNvPr id="26" name="Afgeronde rechthoek 25"/>
          <p:cNvSpPr/>
          <p:nvPr/>
        </p:nvSpPr>
        <p:spPr bwMode="auto">
          <a:xfrm>
            <a:off x="183207" y="4643093"/>
            <a:ext cx="2592288" cy="13655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Mediaserver</a:t>
            </a:r>
          </a:p>
        </p:txBody>
      </p:sp>
      <p:pic>
        <p:nvPicPr>
          <p:cNvPr id="27" name="Afbeelding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3" y="5194672"/>
            <a:ext cx="1928987" cy="587762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8583" y="5155609"/>
            <a:ext cx="2193032" cy="55379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935" y="1177865"/>
            <a:ext cx="564429" cy="564429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462" y="1169678"/>
            <a:ext cx="837977" cy="301234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59" y="1477204"/>
            <a:ext cx="822480" cy="250609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 bwMode="auto">
          <a:xfrm>
            <a:off x="2483768" y="5467149"/>
            <a:ext cx="2122836" cy="96778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nl-NL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Video – </a:t>
            </a:r>
            <a:r>
              <a:rPr kumimoji="0" lang="nl-NL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lokaal of streams</a:t>
            </a:r>
          </a:p>
          <a:p>
            <a:pPr marR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nl-NL" sz="1400" dirty="0">
                <a:solidFill>
                  <a:schemeClr val="bg1"/>
                </a:solidFill>
              </a:rPr>
              <a:t>Muziek</a:t>
            </a:r>
          </a:p>
          <a:p>
            <a:pPr marR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nl-NL" sz="1400" dirty="0">
                <a:solidFill>
                  <a:schemeClr val="bg1"/>
                </a:solidFill>
              </a:rPr>
              <a:t>Foto’s</a:t>
            </a:r>
          </a:p>
          <a:p>
            <a:pPr marR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sz="1100" dirty="0">
                <a:solidFill>
                  <a:schemeClr val="bg1"/>
                </a:solidFill>
              </a:rPr>
              <a:t>incl. </a:t>
            </a:r>
            <a:r>
              <a:rPr lang="nl-NL" sz="1100" dirty="0" err="1">
                <a:solidFill>
                  <a:schemeClr val="bg1"/>
                </a:solidFill>
              </a:rPr>
              <a:t>Rich</a:t>
            </a:r>
            <a:r>
              <a:rPr lang="nl-NL" sz="1100" dirty="0">
                <a:solidFill>
                  <a:schemeClr val="bg1"/>
                </a:solidFill>
              </a:rPr>
              <a:t>-Content &amp; rechten</a:t>
            </a:r>
          </a:p>
        </p:txBody>
      </p:sp>
      <p:sp>
        <p:nvSpPr>
          <p:cNvPr id="25" name="Rechthoek 24"/>
          <p:cNvSpPr/>
          <p:nvPr/>
        </p:nvSpPr>
        <p:spPr bwMode="auto">
          <a:xfrm>
            <a:off x="4868536" y="5467149"/>
            <a:ext cx="1684664" cy="967785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80975" indent="-180975" algn="l">
              <a:buFont typeface="Arial" panose="020B0604020202020204" pitchFamily="34" charset="0"/>
              <a:buChar char="•"/>
            </a:pPr>
            <a:r>
              <a:rPr kumimoji="0" lang="nl-NL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TV</a:t>
            </a:r>
            <a:endParaRPr kumimoji="0" lang="nl-NL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180975" indent="-180975" algn="l">
              <a:buFont typeface="Arial" panose="020B0604020202020204" pitchFamily="34" charset="0"/>
              <a:buChar char="•"/>
            </a:pPr>
            <a:r>
              <a:rPr lang="nl-NL" sz="1400" dirty="0">
                <a:solidFill>
                  <a:schemeClr val="bg1"/>
                </a:solidFill>
              </a:rPr>
              <a:t>Radio</a:t>
            </a:r>
          </a:p>
          <a:p>
            <a:pPr marL="180975" algn="l"/>
            <a:r>
              <a:rPr lang="nl-NL" sz="1100" dirty="0">
                <a:solidFill>
                  <a:schemeClr val="bg1"/>
                </a:solidFill>
              </a:rPr>
              <a:t>incl. EPG, PVR- </a:t>
            </a:r>
            <a:r>
              <a:rPr lang="nl-NL" sz="1100" dirty="0" err="1">
                <a:solidFill>
                  <a:schemeClr val="bg1"/>
                </a:solidFill>
              </a:rPr>
              <a:t>recording</a:t>
            </a:r>
            <a:r>
              <a:rPr lang="nl-NL" sz="1100" dirty="0">
                <a:solidFill>
                  <a:schemeClr val="bg1"/>
                </a:solidFill>
              </a:rPr>
              <a:t> &amp; time-shift</a:t>
            </a:r>
            <a:endParaRPr kumimoji="0" lang="nl-NL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074" name="Picture 2" descr="Chromecast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222" y="1310174"/>
            <a:ext cx="1337810" cy="25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461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358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/>
              <a:t>                                       mediaplayer</a:t>
            </a:r>
            <a:endParaRPr lang="nl-NL" sz="20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18119" y="1497973"/>
            <a:ext cx="8519730" cy="51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dirty="0"/>
              <a:t>Vergelijking: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Chromecast </a:t>
            </a: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1080 Full HD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Wi-Fi draadloos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Geen voedingsadapter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Chromecast-</a:t>
            </a: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Ultra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4K Ultra HD en HDR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Wi-Fi draadloos of RJ45 Ethernet bekabeld verbinden: 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Chromecast Ultra gebruikt ‘verplicht’ een voedingsadapter die voorzien is van een RJ45 Ethernetpoort.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Sneller</a:t>
            </a:r>
          </a:p>
        </p:txBody>
      </p:sp>
      <p:pic>
        <p:nvPicPr>
          <p:cNvPr id="10" name="Picture 2" descr="Chromecas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4973"/>
            <a:ext cx="4932781" cy="93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www.homecinemamagazine.nl/wp-content/uploads/2017/04/Chromecast-_Ultra_Content-770x4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90" y="2060848"/>
            <a:ext cx="3876291" cy="226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645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3588" cy="1143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3600" b="1" dirty="0" err="1"/>
              <a:t>mediaserver</a:t>
            </a:r>
            <a:r>
              <a:rPr lang="en-US" sz="2400" b="1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voorheen</a:t>
            </a:r>
            <a:r>
              <a:rPr lang="en-US" sz="2000" dirty="0"/>
              <a:t> Media Browser)</a:t>
            </a:r>
            <a:endParaRPr lang="nl-NL" sz="20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589756"/>
            <a:ext cx="8447721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Emby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is ontstaan als add-on voor Windows MCE</a:t>
            </a: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nl-NL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Emby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is een media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aggregator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dat alle opgenomen, digitale en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geripte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media presenteert in een eenvoudige en makkelijk te gebruiken interface</a:t>
            </a: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nl-NL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Een snelle, makkelijke-intuïtieve, informatieve en volledig nieuwe media ervaring voor de hele familie.</a:t>
            </a: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nl-NL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Sterk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uitbreidbaar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dus toekomstbestendig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53134"/>
            <a:ext cx="2664717" cy="8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880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platformen</a:t>
            </a:r>
            <a:endParaRPr lang="nl-NL" sz="3200" dirty="0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8" y="1052736"/>
            <a:ext cx="8879770" cy="519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Server: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			 		</a:t>
            </a:r>
            <a: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PC, Tablet, TV,</a:t>
            </a:r>
            <a:b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		 		</a:t>
            </a:r>
            <a:r>
              <a:rPr lang="nl-NL" sz="1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SmartTV</a:t>
            </a:r>
            <a: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Game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				consoles								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8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Client:</a:t>
            </a:r>
            <a:endParaRPr lang="nl-NL" sz="2800" i="1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1400" i="1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1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	         Smartphone, Tablets, Webbrowser</a:t>
            </a: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6673"/>
            <a:ext cx="2664717" cy="81193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144" y="2747594"/>
            <a:ext cx="6076215" cy="175773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144" y="4719562"/>
            <a:ext cx="3793073" cy="1028404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216128DE-9557-49E1-8BC2-7761E7488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9930" y="1195352"/>
            <a:ext cx="6052429" cy="119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19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B0848-DA34-44F4-A0A6-FEAB2A54ECC1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2915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b="1" dirty="0"/>
              <a:t> </a:t>
            </a:r>
          </a:p>
        </p:txBody>
      </p:sp>
      <p:sp>
        <p:nvSpPr>
          <p:cNvPr id="1434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340768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43" y="938213"/>
            <a:ext cx="8139332" cy="55340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43" y="134487"/>
            <a:ext cx="2664717" cy="811939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5ED33-F3AE-47A3-AF9F-E5952E4F1975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09948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400" b="1" dirty="0" err="1"/>
              <a:t>Uitbreidingen</a:t>
            </a:r>
            <a:r>
              <a:rPr lang="en-US" sz="2400" b="1" dirty="0"/>
              <a:t>: </a:t>
            </a:r>
            <a:r>
              <a:rPr lang="en-US" sz="2400" b="1" dirty="0">
                <a:solidFill>
                  <a:srgbClr val="FF0000"/>
                </a:solidFill>
              </a:rPr>
              <a:t>Premiere</a:t>
            </a:r>
            <a:r>
              <a:rPr lang="en-US" sz="2400" b="1" dirty="0"/>
              <a:t> Features</a:t>
            </a:r>
            <a:endParaRPr lang="nl-NL" sz="2400" dirty="0"/>
          </a:p>
        </p:txBody>
      </p:sp>
      <p:sp>
        <p:nvSpPr>
          <p:cNvPr id="15366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1038"/>
            <a:ext cx="2664717" cy="81193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54BDB00-B884-4936-BA1A-ABA76CEBD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50403"/>
            <a:ext cx="7993260" cy="563267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5ED33-F3AE-47A3-AF9F-E5952E4F1975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0994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uitbreidingen</a:t>
            </a:r>
            <a:endParaRPr lang="nl-NL" sz="3200" dirty="0"/>
          </a:p>
        </p:txBody>
      </p:sp>
      <p:sp>
        <p:nvSpPr>
          <p:cNvPr id="15366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15913" y="1268760"/>
            <a:ext cx="88201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000" dirty="0">
              <a:solidFill>
                <a:srgbClr val="FFFF00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1038"/>
            <a:ext cx="2664717" cy="81193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1B22E64-D860-4E80-90F4-A09237E1B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937" y="104651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86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5ED33-F3AE-47A3-AF9F-E5952E4F1975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0994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uitbreidingen</a:t>
            </a:r>
            <a:endParaRPr lang="nl-NL" sz="3200" dirty="0"/>
          </a:p>
        </p:txBody>
      </p:sp>
      <p:sp>
        <p:nvSpPr>
          <p:cNvPr id="15366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15913" y="1268760"/>
            <a:ext cx="88201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000" dirty="0">
              <a:solidFill>
                <a:srgbClr val="FFFF00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1038"/>
            <a:ext cx="2664717" cy="81193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220CD1D6-F2F2-4C0D-BCDE-8721EDA85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71563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008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5ED33-F3AE-47A3-AF9F-E5952E4F1975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0994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uitbreidingen</a:t>
            </a:r>
            <a:endParaRPr lang="nl-NL" sz="3200" dirty="0"/>
          </a:p>
        </p:txBody>
      </p:sp>
      <p:sp>
        <p:nvSpPr>
          <p:cNvPr id="15366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15913" y="1268760"/>
            <a:ext cx="88201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000" dirty="0">
              <a:solidFill>
                <a:srgbClr val="FFFF00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sz="32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1038"/>
            <a:ext cx="2664717" cy="81193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682BE9F2-E723-4D02-ACC0-50A35DC0E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" y="98363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61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voor HCC Noord-Limburg,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93472-2F29-4A5D-B83A-32D54CCB0E25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9222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4758" y="1280715"/>
            <a:ext cx="8699242" cy="42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TV-tuner</a:t>
            </a:r>
            <a:r>
              <a:rPr lang="nl-NL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server – mediaplayer </a:t>
            </a:r>
            <a:r>
              <a:rPr lang="nl-NL" sz="1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 verschillende uitvoeringen: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Kabel-TV (DVB-C) of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Satelliet-TV (DVB-S2) of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Digitenne2 (DVB-T2)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Dreambox oorsprong – Enigma2 applicatie onder Linux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09600" y="430213"/>
            <a:ext cx="8229600" cy="101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3200" b="1" kern="0" dirty="0"/>
              <a:t>                  			TV-tuner server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20541"/>
            <a:ext cx="3772426" cy="9526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619" y="3452423"/>
            <a:ext cx="3848637" cy="27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899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9576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b="1" dirty="0"/>
              <a:t>                   			TV-tuner server</a:t>
            </a:r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25827" y="40005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4758" y="1328912"/>
            <a:ext cx="8591738" cy="479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FBC tuner: 8 modulatoren = 8 transponders tegelijk = 3-15 zenders per transponder = V É </a:t>
            </a: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É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L  SD/HD/UHD-4K zenders </a:t>
            </a:r>
            <a:r>
              <a:rPr lang="nl-NL" sz="2400" b="1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tegelijk</a:t>
            </a: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FTA en óók </a:t>
            </a: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encrypted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zenders via CAM en smartcard, bijv. Ziggo (DVB-C) of Canal Digitaal (DVB-S/S2) en dus </a:t>
            </a:r>
            <a:r>
              <a:rPr lang="nl-NL" sz="6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LEGAAL</a:t>
            </a: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6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nl-NL" sz="6600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Legale manier om onder het normaal gesproken gesloten systeem van de TV-providers uit te komen: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TV-streams lokaal opnemen en bewerken 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Stream is als .TS bestand beschikbaar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929" y="3363374"/>
            <a:ext cx="904453" cy="9044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381399"/>
            <a:ext cx="2222262" cy="39968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20541"/>
            <a:ext cx="3772426" cy="952633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1343" y="3605233"/>
            <a:ext cx="2857899" cy="84784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/>
              <a:t>Media </a:t>
            </a:r>
            <a:r>
              <a:rPr lang="en-US" sz="3200" b="1" dirty="0" err="1"/>
              <a:t>driehoek</a:t>
            </a:r>
            <a:endParaRPr lang="en-US" sz="3200" b="1" dirty="0"/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7085" y="2583813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0273" y="4231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26506" y="5089122"/>
            <a:ext cx="8229600" cy="111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+mj-lt"/>
              <a:buAutoNum type="arabicPeriod"/>
              <a:defRPr/>
            </a:pPr>
            <a:r>
              <a:rPr lang="en-US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Kodi</a:t>
            </a: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mediaplayer op Raspberry PI of </a:t>
            </a:r>
            <a:r>
              <a:rPr lang="en-US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Chromecast</a:t>
            </a: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-Ultra</a:t>
            </a:r>
          </a:p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+mj-lt"/>
              <a:buAutoNum type="arabicPeriod"/>
              <a:defRPr/>
            </a:pPr>
            <a:r>
              <a:rPr lang="en-US" sz="20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Emby</a:t>
            </a: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mediaserver</a:t>
            </a:r>
            <a:endParaRPr lang="en-US" sz="2000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 algn="l">
              <a:spcBef>
                <a:spcPct val="20000"/>
              </a:spcBef>
              <a:buClr>
                <a:schemeClr val="hlink"/>
              </a:buClr>
              <a:buSzPct val="90000"/>
              <a:buFont typeface="+mj-lt"/>
              <a:buAutoNum type="arabicPeriod"/>
              <a:defRPr/>
            </a:pPr>
            <a:r>
              <a:rPr lang="en-US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VU+ </a:t>
            </a:r>
            <a:r>
              <a:rPr lang="en-US" sz="2000" kern="0" dirty="0">
                <a:solidFill>
                  <a:srgbClr val="FF0000"/>
                </a:solidFill>
              </a:rPr>
              <a:t>Uno-4K </a:t>
            </a: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TV-tuner server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en-US" sz="2000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39" y="96113"/>
            <a:ext cx="1235061" cy="112143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378905"/>
            <a:ext cx="8927162" cy="3362316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0812" y="4647284"/>
            <a:ext cx="1496458" cy="69067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1298" y="2787306"/>
            <a:ext cx="1080120" cy="27275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354" y="2074193"/>
            <a:ext cx="864518" cy="310774"/>
          </a:xfrm>
          <a:prstGeom prst="rect">
            <a:avLst/>
          </a:prstGeom>
        </p:spPr>
      </p:pic>
      <p:pic>
        <p:nvPicPr>
          <p:cNvPr id="4098" name="Picture 2" descr="Chromecast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332" y="2847974"/>
            <a:ext cx="1315628" cy="24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1117" y="2468308"/>
            <a:ext cx="582029" cy="33647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4531" y="2116072"/>
            <a:ext cx="485843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267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4758" y="1484784"/>
            <a:ext cx="8699242" cy="488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Ingebouwd: 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1x soft CAM (bijv. Ziggo Smartcard) en 1x CI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Gigabit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LAN-UTP aansluiting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Antenne 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aansluiting (+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doorlus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USB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-poort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Voedings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adapter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Software:</a:t>
            </a: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dirty="0" err="1"/>
              <a:t>OpenPLi</a:t>
            </a:r>
            <a:r>
              <a:rPr lang="nl-NL" sz="2400" dirty="0"/>
              <a:t> (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Enigma2/Dreambox) Linux-</a:t>
            </a:r>
            <a:r>
              <a:rPr lang="nl-NL" sz="2400" dirty="0"/>
              <a:t>OS</a:t>
            </a: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OpenWebif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webinterface</a:t>
            </a:r>
            <a:endParaRPr lang="nl-NL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OSCam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</a:t>
            </a:r>
            <a:r>
              <a:rPr lang="nl-NL" sz="2400" b="1" u="sng" dirty="0"/>
              <a:t>O</a:t>
            </a:r>
            <a:r>
              <a:rPr lang="nl-NL" sz="2400" dirty="0"/>
              <a:t>pen </a:t>
            </a:r>
            <a:r>
              <a:rPr lang="nl-NL" sz="2400" b="1" u="sng" dirty="0"/>
              <a:t>S</a:t>
            </a:r>
            <a:r>
              <a:rPr lang="nl-NL" sz="2400" dirty="0"/>
              <a:t>ource </a:t>
            </a:r>
            <a:r>
              <a:rPr lang="nl-NL" sz="2400" b="1" u="sng" dirty="0" err="1"/>
              <a:t>C</a:t>
            </a:r>
            <a:r>
              <a:rPr lang="nl-NL" sz="2400" dirty="0" err="1"/>
              <a:t>onditional</a:t>
            </a:r>
            <a:r>
              <a:rPr lang="nl-NL" sz="2400" dirty="0"/>
              <a:t> </a:t>
            </a:r>
            <a:r>
              <a:rPr lang="nl-NL" sz="2400" b="1" u="sng" dirty="0"/>
              <a:t>A</a:t>
            </a:r>
            <a:r>
              <a:rPr lang="nl-NL" sz="2400" dirty="0"/>
              <a:t>ccess </a:t>
            </a:r>
            <a:r>
              <a:rPr lang="nl-NL" sz="2400" b="1" u="sng" dirty="0"/>
              <a:t>M</a:t>
            </a:r>
            <a:r>
              <a:rPr lang="nl-NL" sz="2400" dirty="0"/>
              <a:t>odule) </a:t>
            </a: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9576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b="1" dirty="0"/>
              <a:t>                   			TV-tuner server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20541"/>
            <a:ext cx="3772426" cy="952633"/>
          </a:xfrm>
          <a:prstGeom prst="rect">
            <a:avLst/>
          </a:prstGeom>
        </p:spPr>
      </p:pic>
      <p:sp>
        <p:nvSpPr>
          <p:cNvPr id="4" name="AutoShape 2" descr="Afbeeldingsresultaat voor osca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5732" y="5375752"/>
            <a:ext cx="897912" cy="89791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3643" y="4218703"/>
            <a:ext cx="2352199" cy="629772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0425" y="4734632"/>
            <a:ext cx="2276793" cy="66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94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33A47-1BBF-4CB9-B474-896AFA3AAF51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200" b="1" dirty="0"/>
              <a:t>                   </a:t>
            </a:r>
          </a:p>
        </p:txBody>
      </p:sp>
      <p:sp>
        <p:nvSpPr>
          <p:cNvPr id="16390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4758" y="1484784"/>
            <a:ext cx="8699242" cy="488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Vragen ?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Door Peter Nent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89209"/>
            <a:ext cx="7180745" cy="88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3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Kodi</a:t>
            </a:r>
            <a:r>
              <a:rPr lang="en-US" sz="3200" b="1" dirty="0"/>
              <a:t> </a:t>
            </a:r>
            <a:r>
              <a:rPr lang="en-US" sz="2000" b="1" dirty="0"/>
              <a:t>(</a:t>
            </a:r>
            <a:r>
              <a:rPr lang="en-US" sz="2000" b="1" dirty="0" err="1"/>
              <a:t>voorheen</a:t>
            </a:r>
            <a:r>
              <a:rPr lang="en-US" sz="2000" b="1" dirty="0"/>
              <a:t> XBMC </a:t>
            </a:r>
            <a:r>
              <a:rPr lang="en-US" sz="2000" b="1" dirty="0" err="1"/>
              <a:t>genaamd</a:t>
            </a:r>
            <a:r>
              <a:rPr lang="en-US" sz="2000" b="1" dirty="0"/>
              <a:t>)</a:t>
            </a:r>
            <a:endParaRPr lang="nl-NL" sz="20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74871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Ontstaan op Microsoft XBOX: </a:t>
            </a:r>
            <a:r>
              <a:rPr lang="nl-NL" sz="2400" b="1" u="sng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xb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ox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nl-NL" sz="24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edia </a:t>
            </a:r>
            <a:r>
              <a:rPr lang="nl-NL" sz="24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enter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Mediaspeler en entertainment hub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Multiplatform: </a:t>
            </a: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Windows (x86 en X86-64), Mac (OS X, iOS), Android, 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Linux (PC - x86 en x86-64, </a:t>
            </a:r>
            <a:r>
              <a:rPr lang="nl-NL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Raspberry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PI, </a:t>
            </a:r>
            <a:r>
              <a:rPr lang="nl-NL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Cubox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-i, </a:t>
            </a:r>
            <a:r>
              <a:rPr lang="nl-NL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GeeXboX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APF6Dev, etc.) en </a:t>
            </a:r>
            <a:r>
              <a:rPr lang="nl-NL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Raspberry</a:t>
            </a:r>
            <a:r>
              <a:rPr lang="nl-NL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Pi, </a:t>
            </a:r>
            <a:endParaRPr lang="nl-NL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Decryptie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van Digital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Rights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Management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Er is een 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volledige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64bit-versie van Kodi en is nu ook verkrijgbaar via de Windows Store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Speelt vele soorten formaten en moderne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codecs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af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Skins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0299530-70D3-445F-AABE-B7D506751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986484"/>
            <a:ext cx="5040560" cy="10821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/>
              <a:t>Kodi 18.0 “Leia” </a:t>
            </a:r>
            <a:r>
              <a:rPr lang="en-US" sz="2000" b="1" dirty="0"/>
              <a:t>release (2019-01-28)</a:t>
            </a:r>
            <a:endParaRPr lang="nl-NL" sz="20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74871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hele broncode doorgenomen in de afgelopen ca. 2 jaar , met als doel de stabiliteit te verbeteren.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Bijna een half miljoen coderegels toegevoegd en vrijwel hetzelfde aantal verwijderd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Meer dan 36 open source-ontwikkelaars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Bijna 9.000 gewijzigde bestanden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Decryptie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van Digital </a:t>
            </a:r>
            <a:r>
              <a:rPr lang="nl-NL" sz="24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Rights</a:t>
            </a: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Management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Migratie naar Python v3-64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Veel toegewijde vrije tijd die deze veranderingen bedenken, ontwerpen, ontwikkelen en testen op alle platformen; </a:t>
            </a: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nl-NL" sz="24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‘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Quite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literally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many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many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cases of beer 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and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400" i="1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wine</a:t>
            </a:r>
            <a:r>
              <a:rPr lang="nl-NL" sz="2400" i="1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nl-NL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0BF1A0C-48B0-4000-9BD3-69EC5277A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3609553"/>
            <a:ext cx="2083070" cy="94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4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Bediening</a:t>
            </a:r>
            <a:r>
              <a:rPr lang="en-US" sz="3200" b="1" dirty="0"/>
              <a:t> en </a:t>
            </a:r>
            <a:r>
              <a:rPr lang="en-US" sz="3200" b="1" dirty="0" err="1"/>
              <a:t>weergave</a:t>
            </a:r>
            <a:endParaRPr lang="nl-NL" sz="32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Bediening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Normale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afstandsbediening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eventueel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CEC via HDMI)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FLIRC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Muis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toetsenbord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Aanraakscherm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Wiimote</a:t>
            </a: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Smartphone of Tablet</a:t>
            </a:r>
            <a:b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</a:br>
            <a:endParaRPr lang="en-US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Weergave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: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Normaal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(4:3) en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breedbeeld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(16:9) HDTV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SD, Full-HD, 4K en 8K, HDR</a:t>
            </a:r>
            <a:r>
              <a:rPr lang="nl-NL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en DRM </a:t>
            </a:r>
          </a:p>
          <a:p>
            <a:pPr marL="800100" lvl="1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VGA, VDI, HDMI (-CEC)</a:t>
            </a:r>
          </a:p>
        </p:txBody>
      </p:sp>
    </p:spTree>
    <p:extLst>
      <p:ext uri="{BB962C8B-B14F-4D97-AF65-F5344CB8AC3E}">
        <p14:creationId xmlns:p14="http://schemas.microsoft.com/office/powerpoint/2010/main" val="4017956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err="1"/>
              <a:t>Mediacontainers</a:t>
            </a:r>
            <a:endParaRPr lang="nl-NL" sz="32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Audio CD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VCD; SVCD; DVD (+Menus)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MP2; MPA; MP2; MP3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M2TS;MTS; M2T (Blue-ray); EVO (HD-DVD)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MP4; AAC; M4A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AVI;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WMx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;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Quicktime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; FLV; SWF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Real;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Ogg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;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MKV-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Matroska</a:t>
            </a: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ISO (DVD/CD </a:t>
            </a:r>
            <a:r>
              <a:rPr lang="en-US" sz="24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iso</a:t>
            </a: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image)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10185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voor</a:t>
            </a:r>
            <a:r>
              <a:rPr lang="en-US" dirty="0"/>
              <a:t> HCC </a:t>
            </a:r>
            <a:r>
              <a:rPr lang="en-US" dirty="0" err="1"/>
              <a:t>Noord</a:t>
            </a:r>
            <a:r>
              <a:rPr lang="en-US" dirty="0"/>
              <a:t>-Limburg, door Peter Nent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35372-C66A-42E0-950E-AE7C53CBB3BD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/>
              <a:t>Codecs</a:t>
            </a:r>
            <a:endParaRPr lang="nl-NL" sz="3200" dirty="0"/>
          </a:p>
        </p:txBody>
      </p:sp>
      <p:sp>
        <p:nvSpPr>
          <p:cNvPr id="8198" name="AutoShape 5" descr="hub1"/>
          <p:cNvSpPr>
            <a:spLocks noChangeAspect="1" noChangeArrowheads="1"/>
          </p:cNvSpPr>
          <p:nvPr/>
        </p:nvSpPr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11188" y="3933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br>
              <a:rPr lang="en-US" sz="44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288" y="1124744"/>
            <a:ext cx="82296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MPEG-1; MPEG-2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MPEG-2: DivX/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XViD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; H.263; Nero Digital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MPEG-4: AVC (H.264); Nero Digital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WMV; VC-1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QuickTime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CDDA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WAV; AIFF; MPEG layer 1,2 &amp; 3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OGG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WMA; RealAudio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AC3; DTS; AAC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FLAC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BMP; JPG; GIF; ICO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PCX; PNG; RAW; TIFF; TGA</a:t>
            </a:r>
          </a:p>
          <a:p>
            <a:pPr algn="l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 de </a:t>
            </a:r>
            <a:r>
              <a:rPr lang="en-US" sz="2000" kern="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nieuwste</a:t>
            </a:r>
            <a:r>
              <a:rPr lang="en-US" sz="2000" kern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codecs</a:t>
            </a:r>
            <a:endParaRPr lang="en-US" sz="24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6518227"/>
      </p:ext>
    </p:extLst>
  </p:cSld>
  <p:clrMapOvr>
    <a:masterClrMapping/>
  </p:clrMapOvr>
</p:sld>
</file>

<file path=ppt/theme/theme1.xml><?xml version="1.0" encoding="utf-8"?>
<a:theme xmlns:a="http://schemas.openxmlformats.org/drawingml/2006/main" name="Straal">
  <a:themeElements>
    <a:clrScheme name="Straal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Stra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aal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a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1199</TotalTime>
  <Words>1066</Words>
  <Application>Microsoft Office PowerPoint</Application>
  <PresentationFormat>Diavoorstelling (4:3)</PresentationFormat>
  <Paragraphs>323</Paragraphs>
  <Slides>41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41</vt:i4>
      </vt:variant>
    </vt:vector>
  </HeadingPairs>
  <TitlesOfParts>
    <vt:vector size="48" baseType="lpstr">
      <vt:lpstr>Arial</vt:lpstr>
      <vt:lpstr>Calibri</vt:lpstr>
      <vt:lpstr>Courier New</vt:lpstr>
      <vt:lpstr>Wingdings</vt:lpstr>
      <vt:lpstr>Straal</vt:lpstr>
      <vt:lpstr>Aangepast ontwerp</vt:lpstr>
      <vt:lpstr>1_Aangepast ontwerp</vt:lpstr>
      <vt:lpstr>Media driehoek      Raspberry PI met              mediaplayer,                  mediaplayer,             mediaserver en    TV-tuner server</vt:lpstr>
      <vt:lpstr>Agenda</vt:lpstr>
      <vt:lpstr>Media driehoek</vt:lpstr>
      <vt:lpstr>Media driehoek</vt:lpstr>
      <vt:lpstr>Kodi (voorheen XBMC genaamd)</vt:lpstr>
      <vt:lpstr>Kodi 18.0 “Leia” release (2019-01-28)</vt:lpstr>
      <vt:lpstr>Bediening en weergave</vt:lpstr>
      <vt:lpstr>Mediacontainers</vt:lpstr>
      <vt:lpstr>Codecs</vt:lpstr>
      <vt:lpstr>GUI</vt:lpstr>
      <vt:lpstr>Bibliotheken</vt:lpstr>
      <vt:lpstr>Uitbreidingen</vt:lpstr>
      <vt:lpstr>Uitbreidingen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Kodi printscreens</vt:lpstr>
      <vt:lpstr>                                       mediaplayer</vt:lpstr>
      <vt:lpstr>                                       mediaplayer</vt:lpstr>
      <vt:lpstr>                                       mediaplayer</vt:lpstr>
      <vt:lpstr>mediaserver (voorheen Media Browser)</vt:lpstr>
      <vt:lpstr>platformen</vt:lpstr>
      <vt:lpstr> </vt:lpstr>
      <vt:lpstr>Uitbreidingen: Premiere Features</vt:lpstr>
      <vt:lpstr>uitbreidingen</vt:lpstr>
      <vt:lpstr>uitbreidingen</vt:lpstr>
      <vt:lpstr>uitbreidingen</vt:lpstr>
      <vt:lpstr>PowerPoint-presentatie</vt:lpstr>
      <vt:lpstr>                      TV-tuner server</vt:lpstr>
      <vt:lpstr>                      TV-tuner server</vt:lpstr>
      <vt:lpstr>                   </vt:lpstr>
    </vt:vector>
  </TitlesOfParts>
  <Company>Familie Nent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Raspberry PI met KODI mediaplayer, EMBY mediaserver en VUplus UNO-4K TV-tuner server</dc:title>
  <dc:creator>Peter Nent</dc:creator>
  <cp:keywords>Multimedia, Mediaserver, TV-tuner server, Media-client</cp:keywords>
  <dc:description>Voor HCC!Noord-Limburg</dc:description>
  <cp:lastModifiedBy>Peter Nent</cp:lastModifiedBy>
  <cp:revision>106</cp:revision>
  <dcterms:created xsi:type="dcterms:W3CDTF">2005-09-26T17:51:27Z</dcterms:created>
  <dcterms:modified xsi:type="dcterms:W3CDTF">2019-02-02T16:36:30Z</dcterms:modified>
</cp:coreProperties>
</file>