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288" r:id="rId2"/>
    <p:sldId id="309" r:id="rId3"/>
    <p:sldId id="343" r:id="rId4"/>
    <p:sldId id="258" r:id="rId5"/>
    <p:sldId id="357" r:id="rId6"/>
    <p:sldId id="356" r:id="rId7"/>
    <p:sldId id="342" r:id="rId8"/>
    <p:sldId id="339" r:id="rId9"/>
    <p:sldId id="341" r:id="rId10"/>
    <p:sldId id="344" r:id="rId11"/>
    <p:sldId id="353" r:id="rId12"/>
    <p:sldId id="354" r:id="rId13"/>
    <p:sldId id="358" r:id="rId14"/>
    <p:sldId id="337" r:id="rId15"/>
    <p:sldId id="260" r:id="rId16"/>
    <p:sldId id="330" r:id="rId17"/>
    <p:sldId id="349" r:id="rId18"/>
    <p:sldId id="350" r:id="rId19"/>
    <p:sldId id="351" r:id="rId20"/>
    <p:sldId id="352" r:id="rId21"/>
    <p:sldId id="306" r:id="rId22"/>
    <p:sldId id="269" r:id="rId23"/>
    <p:sldId id="295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45" autoAdjust="0"/>
    <p:restoredTop sz="94000" autoAdjust="0"/>
  </p:normalViewPr>
  <p:slideViewPr>
    <p:cSldViewPr snapToGrid="0">
      <p:cViewPr varScale="1">
        <p:scale>
          <a:sx n="86" d="100"/>
          <a:sy n="86" d="100"/>
        </p:scale>
        <p:origin x="18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F4E28-20A6-4B8E-AC53-ECC8E3DBED5B}" type="datetimeFigureOut">
              <a:rPr lang="nl-NL" smtClean="0"/>
              <a:t>26-9-2018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AB732-8026-4862-AFA7-E1E2CA13ABA1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0327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AB732-8026-4862-AFA7-E1E2CA13ABA1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6997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beheer.hcc.nl/apps/la-info/re_ajax.php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one.man.band.2005.720p.bluray.x264-sinners.mkv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Practicum%20filmen%20voorbereiding/Synopsis.docx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Practicum%20filmen%20voorbereiding/Cast%20Crew%20en%20Lokaties%20(bewerkt).docx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Practicum%20filmen%20voorbereiding/Scenario%20(%20bewerkt).docx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rk%20Knopfler%20-%20The%20Long%20Road.mp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Practicum%20filmen%20voorbereiding/Story-board.docx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2012-10-18%20%20v%20Gemert%20-Hist.%20optocht.pp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srgbClr val="002060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3447916-D23A-4D07-A724-931DA0AE8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bezoekersregistratie webpagina benaderen op:</a:t>
            </a:r>
          </a:p>
          <a:p>
            <a:endParaRPr lang="nl-NL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nl-NL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https://beheer.hcc.nl/apps/la-info/re_ajax.php</a:t>
            </a:r>
            <a:endParaRPr lang="nl-NL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nl-NL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088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E53EC6-497C-4031-8A64-EB5F8A3A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Videogroep Helmond.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37308-F971-4F7D-BC2A-24B16204DA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3;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Eigen filmwerk</a:t>
            </a:r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1BD8DA70-35A3-4AF6-9641-164CC1FC7E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2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400" b="1" dirty="0">
              <a:solidFill>
                <a:srgbClr val="0070C0"/>
              </a:solidFill>
              <a:latin typeface="Calibri" panose="020F0502020204030204"/>
            </a:endParaRP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Theo Schoenmakers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354924F-29D0-4FEC-AC0D-FFD6D67A7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2671" y="2289201"/>
            <a:ext cx="2114496" cy="261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05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E53EC6-497C-4031-8A64-EB5F8A3A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Videogroep Helmond.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37308-F971-4F7D-BC2A-24B16204DA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3;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lvl="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Film 1. 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(9.00 min.)</a:t>
            </a:r>
            <a:endParaRPr lang="nl-NL" sz="2400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1BD8DA70-35A3-4AF6-9641-164CC1FC7E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2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400" b="1" dirty="0">
              <a:solidFill>
                <a:srgbClr val="0070C0"/>
              </a:solidFill>
              <a:latin typeface="Calibri" panose="020F0502020204030204"/>
            </a:endParaRP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>
              <a:buClr>
                <a:srgbClr val="002060"/>
              </a:buClr>
              <a:buFont typeface="Calibri" panose="020F050202020403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Oogsten en sorteren van Champignons.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E639AB0-52DA-466F-A8F2-8E07C0CCE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795" y="2322250"/>
            <a:ext cx="3535767" cy="264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094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E53EC6-497C-4031-8A64-EB5F8A3A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Videogroep Helmond.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37308-F971-4F7D-BC2A-24B16204DA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3;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Film 2. 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(3.00 min.)</a:t>
            </a:r>
            <a:endParaRPr lang="nl-NL" sz="2400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1BD8DA70-35A3-4AF6-9641-164CC1FC7E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2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400" b="1" dirty="0">
              <a:solidFill>
                <a:srgbClr val="0070C0"/>
              </a:solidFill>
              <a:latin typeface="Calibri" panose="020F0502020204030204"/>
            </a:endParaRPr>
          </a:p>
          <a:p>
            <a:endParaRPr lang="nl-NL" dirty="0"/>
          </a:p>
          <a:p>
            <a:endParaRPr lang="nl-NL" dirty="0"/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Stationaire motoren.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7A98F5B-D762-41E1-B07A-1A36BE08F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747" y="2437661"/>
            <a:ext cx="4012012" cy="210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96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E53EC6-497C-4031-8A64-EB5F8A3A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Videogroep Helmond.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E37308-F971-4F7D-BC2A-24B16204DA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3;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Presentatie. </a:t>
            </a:r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1BD8DA70-35A3-4AF6-9641-164CC1FC7E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Filmstijlen</a:t>
            </a:r>
          </a:p>
          <a:p>
            <a:pPr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457200" indent="-457200" defTabSz="914400">
              <a:lnSpc>
                <a:spcPct val="90000"/>
              </a:lnSpc>
              <a:buClrTx/>
              <a:buAutoNum type="arabicPeriod"/>
            </a:pPr>
            <a:endParaRPr lang="nl-NL" sz="2400" b="1" dirty="0">
              <a:solidFill>
                <a:srgbClr val="0070C0"/>
              </a:solidFill>
              <a:latin typeface="Calibri" panose="020F0502020204030204"/>
            </a:endParaRP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Hanna Cleven;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2E168F6-CEB1-4083-9DA7-7880B8090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717" y="2539014"/>
            <a:ext cx="2090857" cy="270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83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4;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Korte film.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file"/>
              </a:rPr>
              <a:t>One</a:t>
            </a:r>
            <a:r>
              <a:rPr lang="nl-NL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file"/>
              </a:rPr>
              <a:t> Man Band</a:t>
            </a: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B8270B7-3060-49DF-AE9B-849F19D4D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3736" y="2126222"/>
            <a:ext cx="2423743" cy="313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B288D-A188-48E4-80C5-873F46CBB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1501" y="686254"/>
            <a:ext cx="8911687" cy="1280890"/>
          </a:xfrm>
        </p:spPr>
        <p:txBody>
          <a:bodyPr/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srgbClr val="002060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3307AF-52AC-40A8-A86D-B4BC5A7B68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5;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000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Pauze.</a:t>
            </a:r>
          </a:p>
          <a:p>
            <a:endParaRPr lang="nl-NL" dirty="0"/>
          </a:p>
        </p:txBody>
      </p:sp>
      <p:pic>
        <p:nvPicPr>
          <p:cNvPr id="13" name="Tijdelijke aanduiding voor inhoud 12">
            <a:extLst>
              <a:ext uri="{FF2B5EF4-FFF2-40B4-BE49-F238E27FC236}">
                <a16:creationId xmlns:a16="http://schemas.microsoft.com/office/drawing/2014/main" id="{E97F5793-EC5B-4CE6-9F15-6A38AA826C9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10659" y="2133600"/>
            <a:ext cx="3767960" cy="316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71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6;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Practicum Filmen,  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“De voorbereiding”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Theo en Ad.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72949F5-13C4-4753-B44B-58EB41875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5554" y="2126222"/>
            <a:ext cx="3857916" cy="298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374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6;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Practicum Filmen:  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“De voorbereiding deel 2”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file"/>
              </a:rPr>
              <a:t>Synopsis.</a:t>
            </a: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72949F5-13C4-4753-B44B-58EB41875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554" y="2126222"/>
            <a:ext cx="3857916" cy="298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04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6;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Practicum Filmen: 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“De voorbereiding deel 2”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file"/>
              </a:rPr>
              <a:t>Crew, Cast en </a:t>
            </a:r>
            <a:r>
              <a:rPr lang="nl-NL" sz="2400" b="1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file"/>
              </a:rPr>
              <a:t>Lokaties</a:t>
            </a:r>
            <a:r>
              <a:rPr lang="nl-NL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file"/>
              </a:rPr>
              <a:t>.</a:t>
            </a: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72949F5-13C4-4753-B44B-58EB41875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554" y="2126222"/>
            <a:ext cx="3857916" cy="298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6413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6;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Practicum Filmen:  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“De voorbereiding deel 2”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file"/>
              </a:rPr>
              <a:t>Scenario.</a:t>
            </a: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72949F5-13C4-4753-B44B-58EB41875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554" y="2126222"/>
            <a:ext cx="3857916" cy="298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87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>
          <a:xfrm>
            <a:off x="2592924" y="2126222"/>
            <a:ext cx="4313864" cy="3777622"/>
          </a:xfrm>
        </p:spPr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1;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000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Opening.</a:t>
            </a:r>
          </a:p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Welkom.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  <a:hlinkClick r:id="rId3" action="ppaction://hlinkfile"/>
              </a:rPr>
              <a:t>The Long Road.</a:t>
            </a: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AB875454-B3F9-40D6-813C-D0F73574AF8D}"/>
              </a:ext>
            </a:extLst>
          </p:cNvPr>
          <p:cNvSpPr/>
          <p:nvPr/>
        </p:nvSpPr>
        <p:spPr>
          <a:xfrm>
            <a:off x="7190746" y="5121116"/>
            <a:ext cx="3377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379D7B09-98D5-49EE-9447-48C4E4208C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755" y="2590813"/>
            <a:ext cx="3945071" cy="220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6574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6;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Practicum Filmen:  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“De voorbereiding deel 2”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file"/>
              </a:rPr>
              <a:t>Story-board</a:t>
            </a:r>
            <a:r>
              <a:rPr lang="nl-NL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file"/>
              </a:rPr>
              <a:t>.</a:t>
            </a: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72949F5-13C4-4753-B44B-58EB41875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554" y="2126222"/>
            <a:ext cx="3857916" cy="298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220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10081" y="2126222"/>
            <a:ext cx="4313864" cy="3777622"/>
          </a:xfrm>
        </p:spPr>
        <p:txBody>
          <a:bodyPr>
            <a:normAutofit fontScale="92500" lnSpcReduction="20000"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9;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13-09-2018;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7;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Agenda volgende maand.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1.   Opening;</a:t>
            </a: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2.   Mededelingen;</a:t>
            </a: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3.   Vertoning film van groep 1;</a:t>
            </a: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4.   Vertoning film van groep 3;</a:t>
            </a: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5.   Pauze;</a:t>
            </a: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6.   Vertoning film van groep 4;</a:t>
            </a: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7.   Vertoning film van groep 5;</a:t>
            </a: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8.   Agenda voor december;</a:t>
            </a: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9.   Afsluiting.</a:t>
            </a:r>
          </a:p>
          <a:p>
            <a:pPr marL="0" lvl="0" indent="0" defTabSz="914400">
              <a:lnSpc>
                <a:spcPct val="90000"/>
              </a:lnSpc>
              <a:buClrTx/>
              <a:buNone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 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23131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9;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13-09-2018;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Afsluiting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- Vragen of opmerkingen;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- Sluiting.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676170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11;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09-11-2017;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Res. Agendapunt;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Slide show.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3600" b="1" dirty="0">
              <a:solidFill>
                <a:srgbClr val="002060"/>
              </a:solidFill>
              <a:latin typeface="Calibri" panose="020F0502020204030204"/>
            </a:endParaRP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hlinkClick r:id="rId2" action="ppaction://hlinkpres?slideindex=1&amp;slidetitle="/>
              </a:rPr>
              <a:t>Historische optocht Gemert.</a:t>
            </a: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01CF863-75BF-4F01-A7FB-F37A74E5B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339" y="2922894"/>
            <a:ext cx="3556638" cy="236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2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6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6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6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600" b="1" dirty="0">
                <a:solidFill>
                  <a:srgbClr val="002060"/>
                </a:solidFill>
                <a:latin typeface="Calibri" panose="020F0502020204030204"/>
              </a:rPr>
              <a:t>Agendapunt 2;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900" b="1" dirty="0">
                <a:solidFill>
                  <a:srgbClr val="002060"/>
                </a:solidFill>
                <a:latin typeface="Calibri" panose="020F0502020204030204"/>
              </a:rPr>
              <a:t>Mededelingen 1.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 lnSpcReduction="10000"/>
          </a:bodyPr>
          <a:lstStyle/>
          <a:p>
            <a:pPr marL="457200" lvl="0" indent="-457200" defTabSz="914400">
              <a:lnSpc>
                <a:spcPct val="90000"/>
              </a:lnSpc>
              <a:buClrTx/>
              <a:buAutoNum type="arabicPeriod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Opening;</a:t>
            </a:r>
          </a:p>
          <a:p>
            <a:pPr marL="457200" lvl="0" indent="-457200" defTabSz="914400">
              <a:lnSpc>
                <a:spcPct val="90000"/>
              </a:lnSpc>
              <a:buClrTx/>
              <a:buAutoNum type="arabicPeriod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Mededelingen;</a:t>
            </a:r>
          </a:p>
          <a:p>
            <a:pPr marL="457200" lvl="0" indent="-457200" defTabSz="914400">
              <a:lnSpc>
                <a:spcPct val="90000"/>
              </a:lnSpc>
              <a:buClrTx/>
              <a:buAutoNum type="arabicPeriod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Filmwerk Theo </a:t>
            </a:r>
            <a:r>
              <a:rPr lang="nl-NL" sz="2400" b="1" dirty="0" err="1">
                <a:solidFill>
                  <a:srgbClr val="002060"/>
                </a:solidFill>
                <a:latin typeface="Calibri" panose="020F0502020204030204"/>
              </a:rPr>
              <a:t>Schoenm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.;</a:t>
            </a:r>
          </a:p>
          <a:p>
            <a:pPr marL="457200" lvl="0" indent="-457200" defTabSz="914400">
              <a:lnSpc>
                <a:spcPct val="90000"/>
              </a:lnSpc>
              <a:buClrTx/>
              <a:buAutoNum type="arabicPeriod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Presentatie  Hanna Cleven;</a:t>
            </a:r>
          </a:p>
          <a:p>
            <a:pPr marL="457200" lvl="0" indent="-457200" defTabSz="914400">
              <a:lnSpc>
                <a:spcPct val="90000"/>
              </a:lnSpc>
              <a:buClrTx/>
              <a:buAutoNum type="arabicPeriod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Korte Film;</a:t>
            </a:r>
          </a:p>
          <a:p>
            <a:pPr marL="457200" lvl="0" indent="-457200" defTabSz="914400">
              <a:lnSpc>
                <a:spcPct val="90000"/>
              </a:lnSpc>
              <a:buClrTx/>
              <a:buAutoNum type="arabicPeriod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Pauze;</a:t>
            </a:r>
          </a:p>
          <a:p>
            <a:pPr marL="457200" lvl="0" indent="-457200" defTabSz="914400">
              <a:lnSpc>
                <a:spcPct val="90000"/>
              </a:lnSpc>
              <a:buClrTx/>
              <a:buAutoNum type="arabicPeriod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Practicum filmen;      </a:t>
            </a:r>
          </a:p>
          <a:p>
            <a:pPr marL="457200" lvl="0" indent="-457200" defTabSz="914400">
              <a:lnSpc>
                <a:spcPct val="90000"/>
              </a:lnSpc>
              <a:buClrTx/>
              <a:buAutoNum type="arabicPeriod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 voor november;</a:t>
            </a:r>
          </a:p>
          <a:p>
            <a:pPr marL="457200" lvl="0" indent="-457200" defTabSz="914400">
              <a:lnSpc>
                <a:spcPct val="90000"/>
              </a:lnSpc>
              <a:buClrTx/>
              <a:buAutoNum type="arabicPeriod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Afsluiting.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95040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2;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Mededelingen 2.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Bericht van verhindering ontvangen van: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19123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72D04A33-C6A3-4BB8-B0CC-79714964B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1390" y="2050467"/>
            <a:ext cx="2775382" cy="348310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2;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Mededelingen 3.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Bericht van overlijden: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Gerrit van </a:t>
            </a:r>
            <a:r>
              <a:rPr lang="nl-NL" sz="2400" b="1" dirty="0" err="1">
                <a:solidFill>
                  <a:srgbClr val="002060"/>
                </a:solidFill>
                <a:latin typeface="Calibri" panose="020F0502020204030204"/>
              </a:rPr>
              <a:t>Eenbergen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 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Nistelrode, 6 oktober 1941 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† Veghel, 23 september 2018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86114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2;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Mededelingen 4.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 err="1">
                <a:solidFill>
                  <a:srgbClr val="002060"/>
                </a:solidFill>
                <a:latin typeface="Calibri" panose="020F0502020204030204"/>
              </a:rPr>
              <a:t>HCC!fotovideo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 event. 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Waar: dok Zuid in Apeldoorn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Wanneer: zaterdag 20 oktober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Contact: Jaap </a:t>
            </a:r>
            <a:r>
              <a:rPr lang="nl-NL" sz="2400" b="1" dirty="0" err="1">
                <a:solidFill>
                  <a:srgbClr val="002060"/>
                </a:solidFill>
                <a:latin typeface="Calibri" panose="020F0502020204030204"/>
              </a:rPr>
              <a:t>Swenker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 (j.j.swenker@kader.hcc.nl).)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0838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2;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Mededelingen 5.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Excursie Omroep Brabant.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Jan Balvers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D2502438-817A-488D-91D4-5D338CCF8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9753" y="3027479"/>
            <a:ext cx="3329126" cy="266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15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2;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Mededelingen 6.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Stand van zaken met </a:t>
            </a:r>
            <a:r>
              <a:rPr lang="nl-NL" sz="2400" b="1" dirty="0" err="1">
                <a:solidFill>
                  <a:srgbClr val="002060"/>
                </a:solidFill>
                <a:latin typeface="Calibri" panose="020F0502020204030204"/>
              </a:rPr>
              <a:t>Cinepuur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.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Jan van der Heijden.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C5E296A-1D32-42D3-A518-7846E20C7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368" y="2600762"/>
            <a:ext cx="1678556" cy="218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63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 b="1" u="sng" dirty="0">
                <a:solidFill>
                  <a:srgbClr val="002060"/>
                </a:solidFill>
                <a:latin typeface="Calibri" panose="020F0502020204030204"/>
              </a:rPr>
              <a:t>Videogroep Helmond.</a:t>
            </a:r>
            <a:r>
              <a:rPr lang="nl-NL" sz="4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Bijeenkomst nr. 10;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d.d. 11-10-2018;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Locatie Westwijzer dir. kamer;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Agendapunt 2;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Mededelingen 7.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3600" b="1" dirty="0">
                <a:solidFill>
                  <a:srgbClr val="002060"/>
                </a:solidFill>
                <a:latin typeface="Calibri" panose="020F0502020204030204"/>
              </a:rPr>
              <a:t>Project 2018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Groep 1: Jan en Frans;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Groep 2: Wim en Toon;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Groep 3: Jac en Ad;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Groep 4: Theo en Jan;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Groep 5: Hanna;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Groep 6: Jan </a:t>
            </a:r>
            <a:r>
              <a:rPr lang="nl-NL" sz="2400" b="1" dirty="0" err="1">
                <a:solidFill>
                  <a:srgbClr val="002060"/>
                </a:solidFill>
                <a:latin typeface="Calibri" panose="020F0502020204030204"/>
              </a:rPr>
              <a:t>vd</a:t>
            </a:r>
            <a:r>
              <a:rPr lang="nl-NL" sz="2400" b="1" dirty="0">
                <a:solidFill>
                  <a:srgbClr val="002060"/>
                </a:solidFill>
                <a:latin typeface="Calibri" panose="020F0502020204030204"/>
              </a:rPr>
              <a:t> H.;</a:t>
            </a: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228600" lvl="0" indent="-228600" defTabSz="9144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NL" sz="2400" b="1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49938020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3103</TotalTime>
  <Words>879</Words>
  <Application>Microsoft Office PowerPoint</Application>
  <PresentationFormat>Breedbeeld</PresentationFormat>
  <Paragraphs>349</Paragraphs>
  <Slides>23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Wingdings</vt:lpstr>
      <vt:lpstr>Wingdings 3</vt:lpstr>
      <vt:lpstr>Sliert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  <vt:lpstr>Videogroep Helmond.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Videogroep Helmond.</dc:title>
  <dc:creator>adu</dc:creator>
  <cp:lastModifiedBy>adu</cp:lastModifiedBy>
  <cp:revision>365</cp:revision>
  <dcterms:created xsi:type="dcterms:W3CDTF">2017-06-16T12:23:35Z</dcterms:created>
  <dcterms:modified xsi:type="dcterms:W3CDTF">2018-09-26T16:08:20Z</dcterms:modified>
</cp:coreProperties>
</file>