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315" r:id="rId3"/>
    <p:sldId id="343" r:id="rId4"/>
    <p:sldId id="316" r:id="rId5"/>
    <p:sldId id="319" r:id="rId6"/>
    <p:sldId id="320" r:id="rId7"/>
    <p:sldId id="321" r:id="rId8"/>
    <p:sldId id="324" r:id="rId9"/>
    <p:sldId id="328" r:id="rId10"/>
    <p:sldId id="329" r:id="rId11"/>
    <p:sldId id="330" r:id="rId12"/>
    <p:sldId id="355" r:id="rId13"/>
    <p:sldId id="336" r:id="rId14"/>
    <p:sldId id="337" r:id="rId15"/>
  </p:sldIdLst>
  <p:sldSz cx="10693400" cy="7561263"/>
  <p:notesSz cx="6858000" cy="9144000"/>
  <p:defaultTextStyle>
    <a:defPPr>
      <a:defRPr lang="nl-NL"/>
    </a:defPPr>
    <a:lvl1pPr algn="l"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Nent" initials="PN" lastIdx="1" clrIdx="0">
    <p:extLst>
      <p:ext uri="{19B8F6BF-5375-455C-9EA6-DF929625EA0E}">
        <p15:presenceInfo xmlns:p15="http://schemas.microsoft.com/office/powerpoint/2012/main" userId="dc3c82566f403c0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70"/>
    <p:restoredTop sz="94648"/>
  </p:normalViewPr>
  <p:slideViewPr>
    <p:cSldViewPr>
      <p:cViewPr varScale="1">
        <p:scale>
          <a:sx n="94" d="100"/>
          <a:sy n="94" d="100"/>
        </p:scale>
        <p:origin x="1341" y="57"/>
      </p:cViewPr>
      <p:guideLst>
        <p:guide orient="horz" pos="2381"/>
        <p:guide pos="33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E8219F0B-EF35-4ADC-AB45-ABBBC967B746}"/>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ltLang="nl-NL"/>
          </a:p>
        </p:txBody>
      </p:sp>
      <p:sp>
        <p:nvSpPr>
          <p:cNvPr id="9219" name="Rectangle 3">
            <a:extLst>
              <a:ext uri="{FF2B5EF4-FFF2-40B4-BE49-F238E27FC236}">
                <a16:creationId xmlns:a16="http://schemas.microsoft.com/office/drawing/2014/main" id="{97D5C174-5711-43FC-8590-7DDDC98D3670}"/>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nl-NL" altLang="nl-NL"/>
          </a:p>
        </p:txBody>
      </p:sp>
      <p:sp>
        <p:nvSpPr>
          <p:cNvPr id="9220" name="Rectangle 4">
            <a:extLst>
              <a:ext uri="{FF2B5EF4-FFF2-40B4-BE49-F238E27FC236}">
                <a16:creationId xmlns:a16="http://schemas.microsoft.com/office/drawing/2014/main" id="{E9077EB9-13DA-4356-B504-0DC80873498E}"/>
              </a:ext>
            </a:extLst>
          </p:cNvPr>
          <p:cNvSpPr>
            <a:spLocks noGrp="1" noRot="1" noChangeAspect="1" noChangeArrowheads="1" noTextEdit="1"/>
          </p:cNvSpPr>
          <p:nvPr>
            <p:ph type="sldImg" idx="2"/>
          </p:nvPr>
        </p:nvSpPr>
        <p:spPr bwMode="auto">
          <a:xfrm>
            <a:off x="1004888" y="685800"/>
            <a:ext cx="48482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a:extLst>
              <a:ext uri="{FF2B5EF4-FFF2-40B4-BE49-F238E27FC236}">
                <a16:creationId xmlns:a16="http://schemas.microsoft.com/office/drawing/2014/main" id="{CACC76B7-D02F-4954-BC60-9BA0DA9AF1D9}"/>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9222" name="Rectangle 6">
            <a:extLst>
              <a:ext uri="{FF2B5EF4-FFF2-40B4-BE49-F238E27FC236}">
                <a16:creationId xmlns:a16="http://schemas.microsoft.com/office/drawing/2014/main" id="{510B7F3F-BF4F-4DD7-A53D-1B762B31E96C}"/>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ltLang="nl-NL"/>
          </a:p>
        </p:txBody>
      </p:sp>
      <p:sp>
        <p:nvSpPr>
          <p:cNvPr id="9223" name="Rectangle 7">
            <a:extLst>
              <a:ext uri="{FF2B5EF4-FFF2-40B4-BE49-F238E27FC236}">
                <a16:creationId xmlns:a16="http://schemas.microsoft.com/office/drawing/2014/main" id="{50F79517-4198-445A-BBE2-31D5BFBCB241}"/>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55B4086-FA35-469D-8807-F9A0FED3A604}" type="slidenum">
              <a:rPr lang="nl-NL" altLang="nl-NL"/>
              <a:pPr/>
              <a:t>‹nr.›</a:t>
            </a:fld>
            <a:endParaRPr lang="nl-NL" altLang="nl-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55B4086-FA35-469D-8807-F9A0FED3A604}" type="slidenum">
              <a:rPr lang="nl-NL" altLang="nl-NL" smtClean="0"/>
              <a:pPr/>
              <a:t>11</a:t>
            </a:fld>
            <a:endParaRPr lang="nl-NL" altLang="nl-NL"/>
          </a:p>
        </p:txBody>
      </p:sp>
    </p:spTree>
    <p:extLst>
      <p:ext uri="{BB962C8B-B14F-4D97-AF65-F5344CB8AC3E}">
        <p14:creationId xmlns:p14="http://schemas.microsoft.com/office/powerpoint/2010/main" val="1724552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C227BC6-4F9F-4C00-A4A3-90BDD0CBE1B9}"/>
              </a:ext>
            </a:extLst>
          </p:cNvPr>
          <p:cNvSpPr>
            <a:spLocks noGrp="1" noChangeArrowheads="1"/>
          </p:cNvSpPr>
          <p:nvPr>
            <p:ph type="ctrTitle"/>
          </p:nvPr>
        </p:nvSpPr>
        <p:spPr>
          <a:xfrm>
            <a:off x="1460500" y="2371725"/>
            <a:ext cx="7769225" cy="1984375"/>
          </a:xfrm>
        </p:spPr>
        <p:txBody>
          <a:bodyPr/>
          <a:lstStyle>
            <a:lvl1pPr algn="ctr">
              <a:defRPr/>
            </a:lvl1pPr>
          </a:lstStyle>
          <a:p>
            <a:pPr lvl="0"/>
            <a:r>
              <a:rPr lang="nl-NL" altLang="nl-NL" noProof="0"/>
              <a:t>Klik om het opmaakprofiel te bewerken</a:t>
            </a:r>
          </a:p>
        </p:txBody>
      </p:sp>
      <p:sp>
        <p:nvSpPr>
          <p:cNvPr id="6147" name="Rectangle 3">
            <a:extLst>
              <a:ext uri="{FF2B5EF4-FFF2-40B4-BE49-F238E27FC236}">
                <a16:creationId xmlns:a16="http://schemas.microsoft.com/office/drawing/2014/main" id="{BD834280-E8EF-49E9-A0EB-0EFFA7A70198}"/>
              </a:ext>
            </a:extLst>
          </p:cNvPr>
          <p:cNvSpPr>
            <a:spLocks noGrp="1" noChangeArrowheads="1"/>
          </p:cNvSpPr>
          <p:nvPr>
            <p:ph type="subTitle" idx="1"/>
          </p:nvPr>
        </p:nvSpPr>
        <p:spPr>
          <a:xfrm>
            <a:off x="1460500" y="4584700"/>
            <a:ext cx="7769225" cy="923925"/>
          </a:xfrm>
        </p:spPr>
        <p:txBody>
          <a:bodyPr/>
          <a:lstStyle>
            <a:lvl1pPr marL="0" indent="0" algn="ctr">
              <a:buFontTx/>
              <a:buNone/>
              <a:defRPr/>
            </a:lvl1pPr>
          </a:lstStyle>
          <a:p>
            <a:pPr lvl="0"/>
            <a:r>
              <a:rPr lang="nl-NL" altLang="nl-NL" noProof="0"/>
              <a:t>Klik om het opmaakprofiel van de modelondertitel te bewerken</a:t>
            </a:r>
          </a:p>
        </p:txBody>
      </p:sp>
      <p:pic>
        <p:nvPicPr>
          <p:cNvPr id="6151" name="Picture 7" descr="hcc!kleur">
            <a:extLst>
              <a:ext uri="{FF2B5EF4-FFF2-40B4-BE49-F238E27FC236}">
                <a16:creationId xmlns:a16="http://schemas.microsoft.com/office/drawing/2014/main" id="{DC4983A7-21C7-46CD-ABCD-F6DF0CB6DD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75" y="358775"/>
            <a:ext cx="4414838" cy="1765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C3C917-BE28-4523-A6B3-1657AD69A75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6E39900-C330-44E8-AAEA-99FB2F7F9E9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voettekst 3">
            <a:extLst>
              <a:ext uri="{FF2B5EF4-FFF2-40B4-BE49-F238E27FC236}">
                <a16:creationId xmlns:a16="http://schemas.microsoft.com/office/drawing/2014/main" id="{CE4ADD05-E100-4E3C-85A9-84904A7BBFE9}"/>
              </a:ext>
            </a:extLst>
          </p:cNvPr>
          <p:cNvSpPr>
            <a:spLocks noGrp="1"/>
          </p:cNvSpPr>
          <p:nvPr>
            <p:ph type="ftr" sz="quarter" idx="10"/>
          </p:nvPr>
        </p:nvSpPr>
        <p:spPr/>
        <p:txBody>
          <a:bodyPr/>
          <a:lstStyle>
            <a:lvl1pPr>
              <a:defRPr/>
            </a:lvl1pPr>
          </a:lstStyle>
          <a:p>
            <a:endParaRPr lang="nl-NL" altLang="nl-NL"/>
          </a:p>
        </p:txBody>
      </p:sp>
      <p:sp>
        <p:nvSpPr>
          <p:cNvPr id="5" name="Tijdelijke aanduiding voor dianummer 4">
            <a:extLst>
              <a:ext uri="{FF2B5EF4-FFF2-40B4-BE49-F238E27FC236}">
                <a16:creationId xmlns:a16="http://schemas.microsoft.com/office/drawing/2014/main" id="{AFDDA3E6-F488-4C19-A538-72CAFB6F1CB9}"/>
              </a:ext>
            </a:extLst>
          </p:cNvPr>
          <p:cNvSpPr>
            <a:spLocks noGrp="1"/>
          </p:cNvSpPr>
          <p:nvPr>
            <p:ph type="sldNum" sz="quarter" idx="11"/>
          </p:nvPr>
        </p:nvSpPr>
        <p:spPr/>
        <p:txBody>
          <a:bodyPr/>
          <a:lstStyle>
            <a:lvl1pPr>
              <a:defRPr/>
            </a:lvl1pPr>
          </a:lstStyle>
          <a:p>
            <a:fld id="{234886D2-BE93-42CB-8B3E-1CF94C5E33B2}" type="slidenum">
              <a:rPr lang="nl-NL" altLang="nl-NL"/>
              <a:pPr/>
              <a:t>‹nr.›</a:t>
            </a:fld>
            <a:endParaRPr lang="nl-NL" altLang="nl-NL"/>
          </a:p>
        </p:txBody>
      </p:sp>
    </p:spTree>
    <p:extLst>
      <p:ext uri="{BB962C8B-B14F-4D97-AF65-F5344CB8AC3E}">
        <p14:creationId xmlns:p14="http://schemas.microsoft.com/office/powerpoint/2010/main" val="3678628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6E6203D-E9F6-41B3-970A-ED19130F75A9}"/>
              </a:ext>
            </a:extLst>
          </p:cNvPr>
          <p:cNvSpPr>
            <a:spLocks noGrp="1"/>
          </p:cNvSpPr>
          <p:nvPr>
            <p:ph type="title" orient="vert"/>
          </p:nvPr>
        </p:nvSpPr>
        <p:spPr>
          <a:xfrm>
            <a:off x="7747000" y="395288"/>
            <a:ext cx="2401888" cy="5983287"/>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D64E9DAA-F74C-4800-966A-7B7709D48283}"/>
              </a:ext>
            </a:extLst>
          </p:cNvPr>
          <p:cNvSpPr>
            <a:spLocks noGrp="1"/>
          </p:cNvSpPr>
          <p:nvPr>
            <p:ph type="body" orient="vert" idx="1"/>
          </p:nvPr>
        </p:nvSpPr>
        <p:spPr>
          <a:xfrm>
            <a:off x="539750" y="395288"/>
            <a:ext cx="7054850" cy="598328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voettekst 3">
            <a:extLst>
              <a:ext uri="{FF2B5EF4-FFF2-40B4-BE49-F238E27FC236}">
                <a16:creationId xmlns:a16="http://schemas.microsoft.com/office/drawing/2014/main" id="{9F40D9A6-A273-453F-8EE5-DC9628E386F2}"/>
              </a:ext>
            </a:extLst>
          </p:cNvPr>
          <p:cNvSpPr>
            <a:spLocks noGrp="1"/>
          </p:cNvSpPr>
          <p:nvPr>
            <p:ph type="ftr" sz="quarter" idx="10"/>
          </p:nvPr>
        </p:nvSpPr>
        <p:spPr/>
        <p:txBody>
          <a:bodyPr/>
          <a:lstStyle>
            <a:lvl1pPr>
              <a:defRPr/>
            </a:lvl1pPr>
          </a:lstStyle>
          <a:p>
            <a:endParaRPr lang="nl-NL" altLang="nl-NL"/>
          </a:p>
        </p:txBody>
      </p:sp>
      <p:sp>
        <p:nvSpPr>
          <p:cNvPr id="5" name="Tijdelijke aanduiding voor dianummer 4">
            <a:extLst>
              <a:ext uri="{FF2B5EF4-FFF2-40B4-BE49-F238E27FC236}">
                <a16:creationId xmlns:a16="http://schemas.microsoft.com/office/drawing/2014/main" id="{352BDCB5-3093-40CC-9F6C-9B77DAB770B8}"/>
              </a:ext>
            </a:extLst>
          </p:cNvPr>
          <p:cNvSpPr>
            <a:spLocks noGrp="1"/>
          </p:cNvSpPr>
          <p:nvPr>
            <p:ph type="sldNum" sz="quarter" idx="11"/>
          </p:nvPr>
        </p:nvSpPr>
        <p:spPr/>
        <p:txBody>
          <a:bodyPr/>
          <a:lstStyle>
            <a:lvl1pPr>
              <a:defRPr/>
            </a:lvl1pPr>
          </a:lstStyle>
          <a:p>
            <a:fld id="{ACDBEB10-9EFD-47DB-87E2-7C35107245AA}" type="slidenum">
              <a:rPr lang="nl-NL" altLang="nl-NL"/>
              <a:pPr/>
              <a:t>‹nr.›</a:t>
            </a:fld>
            <a:endParaRPr lang="nl-NL" altLang="nl-NL"/>
          </a:p>
        </p:txBody>
      </p:sp>
    </p:spTree>
    <p:extLst>
      <p:ext uri="{BB962C8B-B14F-4D97-AF65-F5344CB8AC3E}">
        <p14:creationId xmlns:p14="http://schemas.microsoft.com/office/powerpoint/2010/main" val="4035099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A7FD47-030D-4247-A996-618A5142E2A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F043AFC-2CC9-479A-A59C-4E7828E3251E}"/>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voettekst 3">
            <a:extLst>
              <a:ext uri="{FF2B5EF4-FFF2-40B4-BE49-F238E27FC236}">
                <a16:creationId xmlns:a16="http://schemas.microsoft.com/office/drawing/2014/main" id="{09A72BB5-B7C8-4116-A988-16F6BD47D1BB}"/>
              </a:ext>
            </a:extLst>
          </p:cNvPr>
          <p:cNvSpPr>
            <a:spLocks noGrp="1"/>
          </p:cNvSpPr>
          <p:nvPr>
            <p:ph type="ftr" sz="quarter" idx="10"/>
          </p:nvPr>
        </p:nvSpPr>
        <p:spPr/>
        <p:txBody>
          <a:bodyPr/>
          <a:lstStyle>
            <a:lvl1pPr>
              <a:defRPr/>
            </a:lvl1pPr>
          </a:lstStyle>
          <a:p>
            <a:endParaRPr lang="nl-NL" altLang="nl-NL"/>
          </a:p>
        </p:txBody>
      </p:sp>
      <p:sp>
        <p:nvSpPr>
          <p:cNvPr id="5" name="Tijdelijke aanduiding voor dianummer 4">
            <a:extLst>
              <a:ext uri="{FF2B5EF4-FFF2-40B4-BE49-F238E27FC236}">
                <a16:creationId xmlns:a16="http://schemas.microsoft.com/office/drawing/2014/main" id="{389B2542-7640-41E3-8359-BAEC5722F657}"/>
              </a:ext>
            </a:extLst>
          </p:cNvPr>
          <p:cNvSpPr>
            <a:spLocks noGrp="1"/>
          </p:cNvSpPr>
          <p:nvPr>
            <p:ph type="sldNum" sz="quarter" idx="11"/>
          </p:nvPr>
        </p:nvSpPr>
        <p:spPr/>
        <p:txBody>
          <a:bodyPr/>
          <a:lstStyle>
            <a:lvl1pPr>
              <a:defRPr/>
            </a:lvl1pPr>
          </a:lstStyle>
          <a:p>
            <a:fld id="{5B9EDB02-94BF-4BE3-9F83-B0673D82CDC7}" type="slidenum">
              <a:rPr lang="nl-NL" altLang="nl-NL"/>
              <a:pPr/>
              <a:t>‹nr.›</a:t>
            </a:fld>
            <a:endParaRPr lang="nl-NL" altLang="nl-NL"/>
          </a:p>
        </p:txBody>
      </p:sp>
    </p:spTree>
    <p:extLst>
      <p:ext uri="{BB962C8B-B14F-4D97-AF65-F5344CB8AC3E}">
        <p14:creationId xmlns:p14="http://schemas.microsoft.com/office/powerpoint/2010/main" val="3042950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C80427-1C5D-469E-9E39-773ACCC9FC27}"/>
              </a:ext>
            </a:extLst>
          </p:cNvPr>
          <p:cNvSpPr>
            <a:spLocks noGrp="1"/>
          </p:cNvSpPr>
          <p:nvPr>
            <p:ph type="title"/>
          </p:nvPr>
        </p:nvSpPr>
        <p:spPr>
          <a:xfrm>
            <a:off x="730250" y="1884363"/>
            <a:ext cx="9221788" cy="3146425"/>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F5F0A581-EA69-4B4F-8A58-C1D6F6E8B407}"/>
              </a:ext>
            </a:extLst>
          </p:cNvPr>
          <p:cNvSpPr>
            <a:spLocks noGrp="1"/>
          </p:cNvSpPr>
          <p:nvPr>
            <p:ph type="body" idx="1"/>
          </p:nvPr>
        </p:nvSpPr>
        <p:spPr>
          <a:xfrm>
            <a:off x="730250" y="5059363"/>
            <a:ext cx="9221788" cy="1654175"/>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
        <p:nvSpPr>
          <p:cNvPr id="4" name="Tijdelijke aanduiding voor voettekst 3">
            <a:extLst>
              <a:ext uri="{FF2B5EF4-FFF2-40B4-BE49-F238E27FC236}">
                <a16:creationId xmlns:a16="http://schemas.microsoft.com/office/drawing/2014/main" id="{A17EF54D-FDEB-4CB0-BD66-B2480F5BCC1C}"/>
              </a:ext>
            </a:extLst>
          </p:cNvPr>
          <p:cNvSpPr>
            <a:spLocks noGrp="1"/>
          </p:cNvSpPr>
          <p:nvPr>
            <p:ph type="ftr" sz="quarter" idx="10"/>
          </p:nvPr>
        </p:nvSpPr>
        <p:spPr/>
        <p:txBody>
          <a:bodyPr/>
          <a:lstStyle>
            <a:lvl1pPr>
              <a:defRPr/>
            </a:lvl1pPr>
          </a:lstStyle>
          <a:p>
            <a:endParaRPr lang="nl-NL" altLang="nl-NL"/>
          </a:p>
        </p:txBody>
      </p:sp>
      <p:sp>
        <p:nvSpPr>
          <p:cNvPr id="5" name="Tijdelijke aanduiding voor dianummer 4">
            <a:extLst>
              <a:ext uri="{FF2B5EF4-FFF2-40B4-BE49-F238E27FC236}">
                <a16:creationId xmlns:a16="http://schemas.microsoft.com/office/drawing/2014/main" id="{013DD85D-9938-4CF2-B1C1-B98E93483746}"/>
              </a:ext>
            </a:extLst>
          </p:cNvPr>
          <p:cNvSpPr>
            <a:spLocks noGrp="1"/>
          </p:cNvSpPr>
          <p:nvPr>
            <p:ph type="sldNum" sz="quarter" idx="11"/>
          </p:nvPr>
        </p:nvSpPr>
        <p:spPr/>
        <p:txBody>
          <a:bodyPr/>
          <a:lstStyle>
            <a:lvl1pPr>
              <a:defRPr/>
            </a:lvl1pPr>
          </a:lstStyle>
          <a:p>
            <a:fld id="{C557BBC9-5D37-47AF-9617-266A6C116A8C}" type="slidenum">
              <a:rPr lang="nl-NL" altLang="nl-NL"/>
              <a:pPr/>
              <a:t>‹nr.›</a:t>
            </a:fld>
            <a:endParaRPr lang="nl-NL" altLang="nl-NL"/>
          </a:p>
        </p:txBody>
      </p:sp>
    </p:spTree>
    <p:extLst>
      <p:ext uri="{BB962C8B-B14F-4D97-AF65-F5344CB8AC3E}">
        <p14:creationId xmlns:p14="http://schemas.microsoft.com/office/powerpoint/2010/main" val="2878360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65DC3D-7222-48FE-BE6E-5B9E5DF880E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3EAFF1C-F1FA-4A26-A446-CB258BBD108D}"/>
              </a:ext>
            </a:extLst>
          </p:cNvPr>
          <p:cNvSpPr>
            <a:spLocks noGrp="1"/>
          </p:cNvSpPr>
          <p:nvPr>
            <p:ph sz="half" idx="1"/>
          </p:nvPr>
        </p:nvSpPr>
        <p:spPr>
          <a:xfrm>
            <a:off x="539750" y="1387475"/>
            <a:ext cx="4727575" cy="49911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CC6F272-DFC0-4FB5-BB98-BA99360CA335}"/>
              </a:ext>
            </a:extLst>
          </p:cNvPr>
          <p:cNvSpPr>
            <a:spLocks noGrp="1"/>
          </p:cNvSpPr>
          <p:nvPr>
            <p:ph sz="half" idx="2"/>
          </p:nvPr>
        </p:nvSpPr>
        <p:spPr>
          <a:xfrm>
            <a:off x="5419725" y="1387475"/>
            <a:ext cx="4729163" cy="49911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voettekst 4">
            <a:extLst>
              <a:ext uri="{FF2B5EF4-FFF2-40B4-BE49-F238E27FC236}">
                <a16:creationId xmlns:a16="http://schemas.microsoft.com/office/drawing/2014/main" id="{BCAAA998-4F44-4F7A-B8F1-10A221CA5E1D}"/>
              </a:ext>
            </a:extLst>
          </p:cNvPr>
          <p:cNvSpPr>
            <a:spLocks noGrp="1"/>
          </p:cNvSpPr>
          <p:nvPr>
            <p:ph type="ftr" sz="quarter" idx="10"/>
          </p:nvPr>
        </p:nvSpPr>
        <p:spPr/>
        <p:txBody>
          <a:bodyPr/>
          <a:lstStyle>
            <a:lvl1pPr>
              <a:defRPr/>
            </a:lvl1pPr>
          </a:lstStyle>
          <a:p>
            <a:endParaRPr lang="nl-NL" altLang="nl-NL"/>
          </a:p>
        </p:txBody>
      </p:sp>
      <p:sp>
        <p:nvSpPr>
          <p:cNvPr id="6" name="Tijdelijke aanduiding voor dianummer 5">
            <a:extLst>
              <a:ext uri="{FF2B5EF4-FFF2-40B4-BE49-F238E27FC236}">
                <a16:creationId xmlns:a16="http://schemas.microsoft.com/office/drawing/2014/main" id="{68DA5CA1-BAE7-4C64-8ED4-938D7C634A6B}"/>
              </a:ext>
            </a:extLst>
          </p:cNvPr>
          <p:cNvSpPr>
            <a:spLocks noGrp="1"/>
          </p:cNvSpPr>
          <p:nvPr>
            <p:ph type="sldNum" sz="quarter" idx="11"/>
          </p:nvPr>
        </p:nvSpPr>
        <p:spPr/>
        <p:txBody>
          <a:bodyPr/>
          <a:lstStyle>
            <a:lvl1pPr>
              <a:defRPr/>
            </a:lvl1pPr>
          </a:lstStyle>
          <a:p>
            <a:fld id="{8AB53F3E-EE51-4D1B-B733-358D1F0A9A2E}" type="slidenum">
              <a:rPr lang="nl-NL" altLang="nl-NL"/>
              <a:pPr/>
              <a:t>‹nr.›</a:t>
            </a:fld>
            <a:endParaRPr lang="nl-NL" altLang="nl-NL"/>
          </a:p>
        </p:txBody>
      </p:sp>
    </p:spTree>
    <p:extLst>
      <p:ext uri="{BB962C8B-B14F-4D97-AF65-F5344CB8AC3E}">
        <p14:creationId xmlns:p14="http://schemas.microsoft.com/office/powerpoint/2010/main" val="2184843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A40E98-1980-4ABD-A9DD-0E0089909223}"/>
              </a:ext>
            </a:extLst>
          </p:cNvPr>
          <p:cNvSpPr>
            <a:spLocks noGrp="1"/>
          </p:cNvSpPr>
          <p:nvPr>
            <p:ph type="title"/>
          </p:nvPr>
        </p:nvSpPr>
        <p:spPr>
          <a:xfrm>
            <a:off x="736600" y="403225"/>
            <a:ext cx="9223375" cy="1460500"/>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9775451-A428-462A-B686-42DBE27D8108}"/>
              </a:ext>
            </a:extLst>
          </p:cNvPr>
          <p:cNvSpPr>
            <a:spLocks noGrp="1"/>
          </p:cNvSpPr>
          <p:nvPr>
            <p:ph type="body" idx="1"/>
          </p:nvPr>
        </p:nvSpPr>
        <p:spPr>
          <a:xfrm>
            <a:off x="736600" y="1854200"/>
            <a:ext cx="4524375"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6ED6D632-1BBB-4291-9397-20106796A669}"/>
              </a:ext>
            </a:extLst>
          </p:cNvPr>
          <p:cNvSpPr>
            <a:spLocks noGrp="1"/>
          </p:cNvSpPr>
          <p:nvPr>
            <p:ph sz="half" idx="2"/>
          </p:nvPr>
        </p:nvSpPr>
        <p:spPr>
          <a:xfrm>
            <a:off x="736600" y="2762250"/>
            <a:ext cx="4524375" cy="40624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9464151-B770-4F85-A048-A4A23930171B}"/>
              </a:ext>
            </a:extLst>
          </p:cNvPr>
          <p:cNvSpPr>
            <a:spLocks noGrp="1"/>
          </p:cNvSpPr>
          <p:nvPr>
            <p:ph type="body" sz="quarter" idx="3"/>
          </p:nvPr>
        </p:nvSpPr>
        <p:spPr>
          <a:xfrm>
            <a:off x="5413375" y="1854200"/>
            <a:ext cx="4546600"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EF15A4A-0410-4BFD-B5CD-4F2639F41FAD}"/>
              </a:ext>
            </a:extLst>
          </p:cNvPr>
          <p:cNvSpPr>
            <a:spLocks noGrp="1"/>
          </p:cNvSpPr>
          <p:nvPr>
            <p:ph sz="quarter" idx="4"/>
          </p:nvPr>
        </p:nvSpPr>
        <p:spPr>
          <a:xfrm>
            <a:off x="5413375" y="2762250"/>
            <a:ext cx="4546600" cy="40624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voettekst 6">
            <a:extLst>
              <a:ext uri="{FF2B5EF4-FFF2-40B4-BE49-F238E27FC236}">
                <a16:creationId xmlns:a16="http://schemas.microsoft.com/office/drawing/2014/main" id="{2FD0FBE3-70BF-4BC9-8310-E8108500F4A4}"/>
              </a:ext>
            </a:extLst>
          </p:cNvPr>
          <p:cNvSpPr>
            <a:spLocks noGrp="1"/>
          </p:cNvSpPr>
          <p:nvPr>
            <p:ph type="ftr" sz="quarter" idx="10"/>
          </p:nvPr>
        </p:nvSpPr>
        <p:spPr/>
        <p:txBody>
          <a:bodyPr/>
          <a:lstStyle>
            <a:lvl1pPr>
              <a:defRPr/>
            </a:lvl1pPr>
          </a:lstStyle>
          <a:p>
            <a:endParaRPr lang="nl-NL" altLang="nl-NL"/>
          </a:p>
        </p:txBody>
      </p:sp>
      <p:sp>
        <p:nvSpPr>
          <p:cNvPr id="8" name="Tijdelijke aanduiding voor dianummer 7">
            <a:extLst>
              <a:ext uri="{FF2B5EF4-FFF2-40B4-BE49-F238E27FC236}">
                <a16:creationId xmlns:a16="http://schemas.microsoft.com/office/drawing/2014/main" id="{44278202-E539-4B64-A36B-25DA22D3F083}"/>
              </a:ext>
            </a:extLst>
          </p:cNvPr>
          <p:cNvSpPr>
            <a:spLocks noGrp="1"/>
          </p:cNvSpPr>
          <p:nvPr>
            <p:ph type="sldNum" sz="quarter" idx="11"/>
          </p:nvPr>
        </p:nvSpPr>
        <p:spPr/>
        <p:txBody>
          <a:bodyPr/>
          <a:lstStyle>
            <a:lvl1pPr>
              <a:defRPr/>
            </a:lvl1pPr>
          </a:lstStyle>
          <a:p>
            <a:fld id="{5A344247-A7D4-4A3F-AA08-5B5BA400539D}" type="slidenum">
              <a:rPr lang="nl-NL" altLang="nl-NL"/>
              <a:pPr/>
              <a:t>‹nr.›</a:t>
            </a:fld>
            <a:endParaRPr lang="nl-NL" altLang="nl-NL"/>
          </a:p>
        </p:txBody>
      </p:sp>
    </p:spTree>
    <p:extLst>
      <p:ext uri="{BB962C8B-B14F-4D97-AF65-F5344CB8AC3E}">
        <p14:creationId xmlns:p14="http://schemas.microsoft.com/office/powerpoint/2010/main" val="3278328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AE2151-991A-47B8-8A1C-B8453315BB9F}"/>
              </a:ext>
            </a:extLst>
          </p:cNvPr>
          <p:cNvSpPr>
            <a:spLocks noGrp="1"/>
          </p:cNvSpPr>
          <p:nvPr>
            <p:ph type="title"/>
          </p:nvPr>
        </p:nvSpPr>
        <p:spPr/>
        <p:txBody>
          <a:bodyPr/>
          <a:lstStyle/>
          <a:p>
            <a:r>
              <a:rPr lang="nl-NL"/>
              <a:t>Klik om stijl te bewerken</a:t>
            </a:r>
          </a:p>
        </p:txBody>
      </p:sp>
      <p:sp>
        <p:nvSpPr>
          <p:cNvPr id="3" name="Tijdelijke aanduiding voor voettekst 2">
            <a:extLst>
              <a:ext uri="{FF2B5EF4-FFF2-40B4-BE49-F238E27FC236}">
                <a16:creationId xmlns:a16="http://schemas.microsoft.com/office/drawing/2014/main" id="{429D055A-175F-486A-A156-0C2A4A204EE0}"/>
              </a:ext>
            </a:extLst>
          </p:cNvPr>
          <p:cNvSpPr>
            <a:spLocks noGrp="1"/>
          </p:cNvSpPr>
          <p:nvPr>
            <p:ph type="ftr" sz="quarter" idx="10"/>
          </p:nvPr>
        </p:nvSpPr>
        <p:spPr/>
        <p:txBody>
          <a:bodyPr/>
          <a:lstStyle>
            <a:lvl1pPr>
              <a:defRPr/>
            </a:lvl1pPr>
          </a:lstStyle>
          <a:p>
            <a:endParaRPr lang="nl-NL" altLang="nl-NL"/>
          </a:p>
        </p:txBody>
      </p:sp>
      <p:sp>
        <p:nvSpPr>
          <p:cNvPr id="4" name="Tijdelijke aanduiding voor dianummer 3">
            <a:extLst>
              <a:ext uri="{FF2B5EF4-FFF2-40B4-BE49-F238E27FC236}">
                <a16:creationId xmlns:a16="http://schemas.microsoft.com/office/drawing/2014/main" id="{3473AAC6-48CA-42B9-B889-26AF8ADD5B45}"/>
              </a:ext>
            </a:extLst>
          </p:cNvPr>
          <p:cNvSpPr>
            <a:spLocks noGrp="1"/>
          </p:cNvSpPr>
          <p:nvPr>
            <p:ph type="sldNum" sz="quarter" idx="11"/>
          </p:nvPr>
        </p:nvSpPr>
        <p:spPr/>
        <p:txBody>
          <a:bodyPr/>
          <a:lstStyle>
            <a:lvl1pPr>
              <a:defRPr/>
            </a:lvl1pPr>
          </a:lstStyle>
          <a:p>
            <a:fld id="{6EAC6568-C0D4-48D2-9BFE-B210AAE03F19}" type="slidenum">
              <a:rPr lang="nl-NL" altLang="nl-NL"/>
              <a:pPr/>
              <a:t>‹nr.›</a:t>
            </a:fld>
            <a:endParaRPr lang="nl-NL" altLang="nl-NL"/>
          </a:p>
        </p:txBody>
      </p:sp>
    </p:spTree>
    <p:extLst>
      <p:ext uri="{BB962C8B-B14F-4D97-AF65-F5344CB8AC3E}">
        <p14:creationId xmlns:p14="http://schemas.microsoft.com/office/powerpoint/2010/main" val="2281942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F8C09707-DE20-4544-A872-79636C15B1E7}"/>
              </a:ext>
            </a:extLst>
          </p:cNvPr>
          <p:cNvSpPr>
            <a:spLocks noGrp="1"/>
          </p:cNvSpPr>
          <p:nvPr>
            <p:ph type="ftr" sz="quarter" idx="10"/>
          </p:nvPr>
        </p:nvSpPr>
        <p:spPr/>
        <p:txBody>
          <a:bodyPr/>
          <a:lstStyle>
            <a:lvl1pPr>
              <a:defRPr/>
            </a:lvl1pPr>
          </a:lstStyle>
          <a:p>
            <a:endParaRPr lang="nl-NL" altLang="nl-NL"/>
          </a:p>
        </p:txBody>
      </p:sp>
      <p:sp>
        <p:nvSpPr>
          <p:cNvPr id="3" name="Tijdelijke aanduiding voor dianummer 2">
            <a:extLst>
              <a:ext uri="{FF2B5EF4-FFF2-40B4-BE49-F238E27FC236}">
                <a16:creationId xmlns:a16="http://schemas.microsoft.com/office/drawing/2014/main" id="{4AA9B538-5BD2-4752-801C-DBD39548D413}"/>
              </a:ext>
            </a:extLst>
          </p:cNvPr>
          <p:cNvSpPr>
            <a:spLocks noGrp="1"/>
          </p:cNvSpPr>
          <p:nvPr>
            <p:ph type="sldNum" sz="quarter" idx="11"/>
          </p:nvPr>
        </p:nvSpPr>
        <p:spPr/>
        <p:txBody>
          <a:bodyPr/>
          <a:lstStyle>
            <a:lvl1pPr>
              <a:defRPr/>
            </a:lvl1pPr>
          </a:lstStyle>
          <a:p>
            <a:fld id="{CC784AA0-0BE5-4689-9D6A-FB012D80790B}" type="slidenum">
              <a:rPr lang="nl-NL" altLang="nl-NL"/>
              <a:pPr/>
              <a:t>‹nr.›</a:t>
            </a:fld>
            <a:endParaRPr lang="nl-NL" altLang="nl-NL"/>
          </a:p>
        </p:txBody>
      </p:sp>
    </p:spTree>
    <p:extLst>
      <p:ext uri="{BB962C8B-B14F-4D97-AF65-F5344CB8AC3E}">
        <p14:creationId xmlns:p14="http://schemas.microsoft.com/office/powerpoint/2010/main" val="2931931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21A2FE-DB93-4B45-B3B8-B29F92C62A1C}"/>
              </a:ext>
            </a:extLst>
          </p:cNvPr>
          <p:cNvSpPr>
            <a:spLocks noGrp="1"/>
          </p:cNvSpPr>
          <p:nvPr>
            <p:ph type="title"/>
          </p:nvPr>
        </p:nvSpPr>
        <p:spPr>
          <a:xfrm>
            <a:off x="736600" y="504825"/>
            <a:ext cx="3449638" cy="1763713"/>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35AE606E-619B-4A02-93E2-26F63A850228}"/>
              </a:ext>
            </a:extLst>
          </p:cNvPr>
          <p:cNvSpPr>
            <a:spLocks noGrp="1"/>
          </p:cNvSpPr>
          <p:nvPr>
            <p:ph idx="1"/>
          </p:nvPr>
        </p:nvSpPr>
        <p:spPr>
          <a:xfrm>
            <a:off x="4546600" y="1089025"/>
            <a:ext cx="5413375" cy="53736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E74F82C4-149A-4F9B-85D0-752C06203267}"/>
              </a:ext>
            </a:extLst>
          </p:cNvPr>
          <p:cNvSpPr>
            <a:spLocks noGrp="1"/>
          </p:cNvSpPr>
          <p:nvPr>
            <p:ph type="body" sz="half" idx="2"/>
          </p:nvPr>
        </p:nvSpPr>
        <p:spPr>
          <a:xfrm>
            <a:off x="736600" y="2268538"/>
            <a:ext cx="3449638" cy="42021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voettekst 4">
            <a:extLst>
              <a:ext uri="{FF2B5EF4-FFF2-40B4-BE49-F238E27FC236}">
                <a16:creationId xmlns:a16="http://schemas.microsoft.com/office/drawing/2014/main" id="{0B437900-EAE5-40AD-B49B-885738F0E9C1}"/>
              </a:ext>
            </a:extLst>
          </p:cNvPr>
          <p:cNvSpPr>
            <a:spLocks noGrp="1"/>
          </p:cNvSpPr>
          <p:nvPr>
            <p:ph type="ftr" sz="quarter" idx="10"/>
          </p:nvPr>
        </p:nvSpPr>
        <p:spPr/>
        <p:txBody>
          <a:bodyPr/>
          <a:lstStyle>
            <a:lvl1pPr>
              <a:defRPr/>
            </a:lvl1pPr>
          </a:lstStyle>
          <a:p>
            <a:endParaRPr lang="nl-NL" altLang="nl-NL"/>
          </a:p>
        </p:txBody>
      </p:sp>
      <p:sp>
        <p:nvSpPr>
          <p:cNvPr id="6" name="Tijdelijke aanduiding voor dianummer 5">
            <a:extLst>
              <a:ext uri="{FF2B5EF4-FFF2-40B4-BE49-F238E27FC236}">
                <a16:creationId xmlns:a16="http://schemas.microsoft.com/office/drawing/2014/main" id="{E8346594-0D8F-4426-9CC7-F3FF95F2C0A0}"/>
              </a:ext>
            </a:extLst>
          </p:cNvPr>
          <p:cNvSpPr>
            <a:spLocks noGrp="1"/>
          </p:cNvSpPr>
          <p:nvPr>
            <p:ph type="sldNum" sz="quarter" idx="11"/>
          </p:nvPr>
        </p:nvSpPr>
        <p:spPr/>
        <p:txBody>
          <a:bodyPr/>
          <a:lstStyle>
            <a:lvl1pPr>
              <a:defRPr/>
            </a:lvl1pPr>
          </a:lstStyle>
          <a:p>
            <a:fld id="{77ED3878-6A10-4841-83D6-2A675EE6663E}" type="slidenum">
              <a:rPr lang="nl-NL" altLang="nl-NL"/>
              <a:pPr/>
              <a:t>‹nr.›</a:t>
            </a:fld>
            <a:endParaRPr lang="nl-NL" altLang="nl-NL"/>
          </a:p>
        </p:txBody>
      </p:sp>
    </p:spTree>
    <p:extLst>
      <p:ext uri="{BB962C8B-B14F-4D97-AF65-F5344CB8AC3E}">
        <p14:creationId xmlns:p14="http://schemas.microsoft.com/office/powerpoint/2010/main" val="2658764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36A7B8-3C36-4311-9817-9AF39CFF2864}"/>
              </a:ext>
            </a:extLst>
          </p:cNvPr>
          <p:cNvSpPr>
            <a:spLocks noGrp="1"/>
          </p:cNvSpPr>
          <p:nvPr>
            <p:ph type="title"/>
          </p:nvPr>
        </p:nvSpPr>
        <p:spPr>
          <a:xfrm>
            <a:off x="736600" y="504825"/>
            <a:ext cx="3449638" cy="1763713"/>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14C927E7-4EA5-4FEF-9CCA-9FDD4D32CC38}"/>
              </a:ext>
            </a:extLst>
          </p:cNvPr>
          <p:cNvSpPr>
            <a:spLocks noGrp="1"/>
          </p:cNvSpPr>
          <p:nvPr>
            <p:ph type="pic" idx="1"/>
          </p:nvPr>
        </p:nvSpPr>
        <p:spPr>
          <a:xfrm>
            <a:off x="4546600" y="1089025"/>
            <a:ext cx="5413375" cy="53736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02397A2-0638-4AA2-A11D-7222D66DA060}"/>
              </a:ext>
            </a:extLst>
          </p:cNvPr>
          <p:cNvSpPr>
            <a:spLocks noGrp="1"/>
          </p:cNvSpPr>
          <p:nvPr>
            <p:ph type="body" sz="half" idx="2"/>
          </p:nvPr>
        </p:nvSpPr>
        <p:spPr>
          <a:xfrm>
            <a:off x="736600" y="2268538"/>
            <a:ext cx="3449638" cy="42021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voettekst 4">
            <a:extLst>
              <a:ext uri="{FF2B5EF4-FFF2-40B4-BE49-F238E27FC236}">
                <a16:creationId xmlns:a16="http://schemas.microsoft.com/office/drawing/2014/main" id="{0F52D94D-9FB6-4593-8D11-108A4173D734}"/>
              </a:ext>
            </a:extLst>
          </p:cNvPr>
          <p:cNvSpPr>
            <a:spLocks noGrp="1"/>
          </p:cNvSpPr>
          <p:nvPr>
            <p:ph type="ftr" sz="quarter" idx="10"/>
          </p:nvPr>
        </p:nvSpPr>
        <p:spPr/>
        <p:txBody>
          <a:bodyPr/>
          <a:lstStyle>
            <a:lvl1pPr>
              <a:defRPr/>
            </a:lvl1pPr>
          </a:lstStyle>
          <a:p>
            <a:endParaRPr lang="nl-NL" altLang="nl-NL"/>
          </a:p>
        </p:txBody>
      </p:sp>
      <p:sp>
        <p:nvSpPr>
          <p:cNvPr id="6" name="Tijdelijke aanduiding voor dianummer 5">
            <a:extLst>
              <a:ext uri="{FF2B5EF4-FFF2-40B4-BE49-F238E27FC236}">
                <a16:creationId xmlns:a16="http://schemas.microsoft.com/office/drawing/2014/main" id="{CE70C5C0-D627-4E31-B8E7-6BF7C675CDF5}"/>
              </a:ext>
            </a:extLst>
          </p:cNvPr>
          <p:cNvSpPr>
            <a:spLocks noGrp="1"/>
          </p:cNvSpPr>
          <p:nvPr>
            <p:ph type="sldNum" sz="quarter" idx="11"/>
          </p:nvPr>
        </p:nvSpPr>
        <p:spPr/>
        <p:txBody>
          <a:bodyPr/>
          <a:lstStyle>
            <a:lvl1pPr>
              <a:defRPr/>
            </a:lvl1pPr>
          </a:lstStyle>
          <a:p>
            <a:fld id="{769C90CA-D353-40E0-AC25-F6889A367AF4}" type="slidenum">
              <a:rPr lang="nl-NL" altLang="nl-NL"/>
              <a:pPr/>
              <a:t>‹nr.›</a:t>
            </a:fld>
            <a:endParaRPr lang="nl-NL" altLang="nl-NL"/>
          </a:p>
        </p:txBody>
      </p:sp>
    </p:spTree>
    <p:extLst>
      <p:ext uri="{BB962C8B-B14F-4D97-AF65-F5344CB8AC3E}">
        <p14:creationId xmlns:p14="http://schemas.microsoft.com/office/powerpoint/2010/main" val="3922563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CDC323C-249A-4B6A-85A5-8F6219EA022E}"/>
              </a:ext>
            </a:extLst>
          </p:cNvPr>
          <p:cNvSpPr>
            <a:spLocks noGrp="1" noChangeArrowheads="1"/>
          </p:cNvSpPr>
          <p:nvPr>
            <p:ph type="title"/>
          </p:nvPr>
        </p:nvSpPr>
        <p:spPr bwMode="auto">
          <a:xfrm>
            <a:off x="539750" y="395288"/>
            <a:ext cx="9609138" cy="59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9785" rIns="0" bIns="49785" numCol="1" anchor="ctr" anchorCtr="0" compatLnSpc="1">
            <a:prstTxWarp prst="textNoShape">
              <a:avLst/>
            </a:prstTxWarp>
          </a:bodyPr>
          <a:lstStyle/>
          <a:p>
            <a:pPr lvl="0"/>
            <a:r>
              <a:rPr lang="nl-NL" altLang="nl-NL"/>
              <a:t>Klik om het opmaakprofiel te bewerken</a:t>
            </a:r>
          </a:p>
        </p:txBody>
      </p:sp>
      <p:sp>
        <p:nvSpPr>
          <p:cNvPr id="1027" name="Rectangle 3">
            <a:extLst>
              <a:ext uri="{FF2B5EF4-FFF2-40B4-BE49-F238E27FC236}">
                <a16:creationId xmlns:a16="http://schemas.microsoft.com/office/drawing/2014/main" id="{6193F320-71F4-4DD5-9E24-59B4A1A452C7}"/>
              </a:ext>
            </a:extLst>
          </p:cNvPr>
          <p:cNvSpPr>
            <a:spLocks noGrp="1" noChangeArrowheads="1"/>
          </p:cNvSpPr>
          <p:nvPr>
            <p:ph type="body" idx="1"/>
          </p:nvPr>
        </p:nvSpPr>
        <p:spPr bwMode="auto">
          <a:xfrm>
            <a:off x="539750" y="1387475"/>
            <a:ext cx="9609138" cy="499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9785" rIns="0" bIns="49785"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1029" name="Rectangle 5">
            <a:extLst>
              <a:ext uri="{FF2B5EF4-FFF2-40B4-BE49-F238E27FC236}">
                <a16:creationId xmlns:a16="http://schemas.microsoft.com/office/drawing/2014/main" id="{91819D70-CB11-4BA8-ACB9-37D2BF9F305D}"/>
              </a:ext>
            </a:extLst>
          </p:cNvPr>
          <p:cNvSpPr>
            <a:spLocks noGrp="1" noChangeArrowheads="1"/>
          </p:cNvSpPr>
          <p:nvPr>
            <p:ph type="ftr" sz="quarter" idx="3"/>
          </p:nvPr>
        </p:nvSpPr>
        <p:spPr bwMode="auto">
          <a:xfrm>
            <a:off x="3652838" y="6884988"/>
            <a:ext cx="3387725" cy="525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569" tIns="49785" rIns="99569" bIns="49785" numCol="1" anchor="t" anchorCtr="0" compatLnSpc="1">
            <a:prstTxWarp prst="textNoShape">
              <a:avLst/>
            </a:prstTxWarp>
          </a:bodyPr>
          <a:lstStyle>
            <a:lvl1pPr algn="ctr" defTabSz="995363">
              <a:defRPr sz="1100">
                <a:latin typeface="+mj-lt"/>
              </a:defRPr>
            </a:lvl1pPr>
          </a:lstStyle>
          <a:p>
            <a:endParaRPr lang="nl-NL" altLang="nl-NL"/>
          </a:p>
        </p:txBody>
      </p:sp>
      <p:sp>
        <p:nvSpPr>
          <p:cNvPr id="1030" name="Rectangle 6">
            <a:extLst>
              <a:ext uri="{FF2B5EF4-FFF2-40B4-BE49-F238E27FC236}">
                <a16:creationId xmlns:a16="http://schemas.microsoft.com/office/drawing/2014/main" id="{4BBF0B91-9DA7-4BEE-B23B-8CA37588928E}"/>
              </a:ext>
            </a:extLst>
          </p:cNvPr>
          <p:cNvSpPr>
            <a:spLocks noGrp="1" noChangeArrowheads="1"/>
          </p:cNvSpPr>
          <p:nvPr>
            <p:ph type="sldNum" sz="quarter" idx="4"/>
          </p:nvPr>
        </p:nvSpPr>
        <p:spPr bwMode="auto">
          <a:xfrm>
            <a:off x="8850313" y="6884988"/>
            <a:ext cx="1320800" cy="525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569" tIns="49785" rIns="99569" bIns="49785" numCol="1" anchor="t" anchorCtr="0" compatLnSpc="1">
            <a:prstTxWarp prst="textNoShape">
              <a:avLst/>
            </a:prstTxWarp>
          </a:bodyPr>
          <a:lstStyle>
            <a:lvl1pPr algn="r" defTabSz="995363">
              <a:defRPr sz="1100">
                <a:latin typeface="+mj-lt"/>
              </a:defRPr>
            </a:lvl1pPr>
          </a:lstStyle>
          <a:p>
            <a:fld id="{E1EDF2F8-F6DF-4F60-85AC-36AB9A67118D}" type="slidenum">
              <a:rPr lang="nl-NL" altLang="nl-NL"/>
              <a:pPr/>
              <a:t>‹nr.›</a:t>
            </a:fld>
            <a:endParaRPr lang="nl-NL" altLang="nl-NL"/>
          </a:p>
        </p:txBody>
      </p:sp>
      <p:sp>
        <p:nvSpPr>
          <p:cNvPr id="1031" name="Line 7">
            <a:extLst>
              <a:ext uri="{FF2B5EF4-FFF2-40B4-BE49-F238E27FC236}">
                <a16:creationId xmlns:a16="http://schemas.microsoft.com/office/drawing/2014/main" id="{30B0B269-C4E8-4BF9-ADED-D328F3D72945}"/>
              </a:ext>
            </a:extLst>
          </p:cNvPr>
          <p:cNvSpPr>
            <a:spLocks noChangeShapeType="1"/>
          </p:cNvSpPr>
          <p:nvPr/>
        </p:nvSpPr>
        <p:spPr bwMode="auto">
          <a:xfrm>
            <a:off x="539750" y="6638925"/>
            <a:ext cx="9609138"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pic>
        <p:nvPicPr>
          <p:cNvPr id="1032" name="Picture 8" descr="hcc!kleur">
            <a:extLst>
              <a:ext uri="{FF2B5EF4-FFF2-40B4-BE49-F238E27FC236}">
                <a16:creationId xmlns:a16="http://schemas.microsoft.com/office/drawing/2014/main" id="{0CBA186E-8739-4EFF-9DF4-BC4DEBAA412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9750" y="6883400"/>
            <a:ext cx="1320800" cy="52863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95363" rtl="0" fontAlgn="base">
        <a:spcBef>
          <a:spcPct val="0"/>
        </a:spcBef>
        <a:spcAft>
          <a:spcPct val="0"/>
        </a:spcAft>
        <a:defRPr sz="2800" kern="1200">
          <a:solidFill>
            <a:schemeClr val="tx2"/>
          </a:solidFill>
          <a:latin typeface="+mj-lt"/>
          <a:ea typeface="+mj-ea"/>
          <a:cs typeface="+mj-cs"/>
        </a:defRPr>
      </a:lvl1pPr>
      <a:lvl2pPr algn="l" defTabSz="995363" rtl="0" fontAlgn="base">
        <a:spcBef>
          <a:spcPct val="0"/>
        </a:spcBef>
        <a:spcAft>
          <a:spcPct val="0"/>
        </a:spcAft>
        <a:defRPr sz="2800">
          <a:solidFill>
            <a:schemeClr val="tx2"/>
          </a:solidFill>
          <a:latin typeface="Franklin Gothic Heavy" panose="020B0604020202020204" pitchFamily="34" charset="0"/>
        </a:defRPr>
      </a:lvl2pPr>
      <a:lvl3pPr algn="l" defTabSz="995363" rtl="0" fontAlgn="base">
        <a:spcBef>
          <a:spcPct val="0"/>
        </a:spcBef>
        <a:spcAft>
          <a:spcPct val="0"/>
        </a:spcAft>
        <a:defRPr sz="2800">
          <a:solidFill>
            <a:schemeClr val="tx2"/>
          </a:solidFill>
          <a:latin typeface="Franklin Gothic Heavy" panose="020B0604020202020204" pitchFamily="34" charset="0"/>
        </a:defRPr>
      </a:lvl3pPr>
      <a:lvl4pPr algn="l" defTabSz="995363" rtl="0" fontAlgn="base">
        <a:spcBef>
          <a:spcPct val="0"/>
        </a:spcBef>
        <a:spcAft>
          <a:spcPct val="0"/>
        </a:spcAft>
        <a:defRPr sz="2800">
          <a:solidFill>
            <a:schemeClr val="tx2"/>
          </a:solidFill>
          <a:latin typeface="Franklin Gothic Heavy" panose="020B0604020202020204" pitchFamily="34" charset="0"/>
        </a:defRPr>
      </a:lvl4pPr>
      <a:lvl5pPr algn="l" defTabSz="995363" rtl="0" fontAlgn="base">
        <a:spcBef>
          <a:spcPct val="0"/>
        </a:spcBef>
        <a:spcAft>
          <a:spcPct val="0"/>
        </a:spcAft>
        <a:defRPr sz="2800">
          <a:solidFill>
            <a:schemeClr val="tx2"/>
          </a:solidFill>
          <a:latin typeface="Franklin Gothic Heavy" panose="020B0604020202020204" pitchFamily="34" charset="0"/>
        </a:defRPr>
      </a:lvl5pPr>
      <a:lvl6pPr marL="457200" algn="l" defTabSz="995363" rtl="0" fontAlgn="base">
        <a:spcBef>
          <a:spcPct val="0"/>
        </a:spcBef>
        <a:spcAft>
          <a:spcPct val="0"/>
        </a:spcAft>
        <a:defRPr sz="2800">
          <a:solidFill>
            <a:schemeClr val="tx2"/>
          </a:solidFill>
          <a:latin typeface="Franklin Gothic Heavy" panose="020B0604020202020204" pitchFamily="34" charset="0"/>
        </a:defRPr>
      </a:lvl6pPr>
      <a:lvl7pPr marL="914400" algn="l" defTabSz="995363" rtl="0" fontAlgn="base">
        <a:spcBef>
          <a:spcPct val="0"/>
        </a:spcBef>
        <a:spcAft>
          <a:spcPct val="0"/>
        </a:spcAft>
        <a:defRPr sz="2800">
          <a:solidFill>
            <a:schemeClr val="tx2"/>
          </a:solidFill>
          <a:latin typeface="Franklin Gothic Heavy" panose="020B0604020202020204" pitchFamily="34" charset="0"/>
        </a:defRPr>
      </a:lvl7pPr>
      <a:lvl8pPr marL="1371600" algn="l" defTabSz="995363" rtl="0" fontAlgn="base">
        <a:spcBef>
          <a:spcPct val="0"/>
        </a:spcBef>
        <a:spcAft>
          <a:spcPct val="0"/>
        </a:spcAft>
        <a:defRPr sz="2800">
          <a:solidFill>
            <a:schemeClr val="tx2"/>
          </a:solidFill>
          <a:latin typeface="Franklin Gothic Heavy" panose="020B0604020202020204" pitchFamily="34" charset="0"/>
        </a:defRPr>
      </a:lvl8pPr>
      <a:lvl9pPr marL="1828800" algn="l" defTabSz="995363" rtl="0" fontAlgn="base">
        <a:spcBef>
          <a:spcPct val="0"/>
        </a:spcBef>
        <a:spcAft>
          <a:spcPct val="0"/>
        </a:spcAft>
        <a:defRPr sz="2800">
          <a:solidFill>
            <a:schemeClr val="tx2"/>
          </a:solidFill>
          <a:latin typeface="Franklin Gothic Heavy" panose="020B0604020202020204" pitchFamily="34" charset="0"/>
        </a:defRPr>
      </a:lvl9pPr>
    </p:titleStyle>
    <p:bodyStyle>
      <a:lvl1pPr marL="373063" indent="-373063" algn="l" defTabSz="995363" rtl="0" fontAlgn="base">
        <a:spcBef>
          <a:spcPct val="20000"/>
        </a:spcBef>
        <a:spcAft>
          <a:spcPct val="0"/>
        </a:spcAft>
        <a:buBlip>
          <a:blip r:embed="rId14"/>
        </a:buBlip>
        <a:defRPr sz="1400" kern="1200">
          <a:solidFill>
            <a:schemeClr val="tx1"/>
          </a:solidFill>
          <a:latin typeface="+mn-lt"/>
          <a:ea typeface="+mn-ea"/>
          <a:cs typeface="+mn-cs"/>
        </a:defRPr>
      </a:lvl1pPr>
      <a:lvl2pPr marL="809625" indent="-311150" algn="l" defTabSz="995363" rtl="0" fontAlgn="base">
        <a:spcBef>
          <a:spcPct val="20000"/>
        </a:spcBef>
        <a:spcAft>
          <a:spcPct val="0"/>
        </a:spcAft>
        <a:buChar char="•"/>
        <a:defRPr sz="1400" kern="1200">
          <a:solidFill>
            <a:schemeClr val="tx1"/>
          </a:solidFill>
          <a:latin typeface="+mn-lt"/>
          <a:ea typeface="+mn-ea"/>
          <a:cs typeface="+mn-cs"/>
        </a:defRPr>
      </a:lvl2pPr>
      <a:lvl3pPr marL="1244600" indent="-249238" algn="l" defTabSz="995363" rtl="0" fontAlgn="base">
        <a:spcBef>
          <a:spcPct val="20000"/>
        </a:spcBef>
        <a:spcAft>
          <a:spcPct val="0"/>
        </a:spcAft>
        <a:buChar char="o"/>
        <a:defRPr sz="1400" kern="1200">
          <a:solidFill>
            <a:schemeClr val="tx1"/>
          </a:solidFill>
          <a:latin typeface="+mn-lt"/>
          <a:ea typeface="+mn-ea"/>
          <a:cs typeface="+mn-cs"/>
        </a:defRPr>
      </a:lvl3pPr>
      <a:lvl4pPr marL="1743075" indent="-249238" algn="l" defTabSz="995363" rtl="0" fontAlgn="base">
        <a:spcBef>
          <a:spcPct val="20000"/>
        </a:spcBef>
        <a:spcAft>
          <a:spcPct val="0"/>
        </a:spcAft>
        <a:buFont typeface="Arial" panose="020B0604020202020204" pitchFamily="34" charset="0"/>
        <a:buChar char="–"/>
        <a:defRPr sz="1400" kern="1200">
          <a:solidFill>
            <a:schemeClr val="tx1"/>
          </a:solidFill>
          <a:latin typeface="+mn-lt"/>
          <a:ea typeface="+mn-ea"/>
          <a:cs typeface="+mn-cs"/>
        </a:defRPr>
      </a:lvl4pPr>
      <a:lvl5pPr marL="2239963" indent="-249238" algn="l" defTabSz="995363" rtl="0" fontAlgn="base">
        <a:spcBef>
          <a:spcPct val="20000"/>
        </a:spcBef>
        <a:spcAft>
          <a:spcPct val="0"/>
        </a:spcAft>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bestuur@fotovideo.hcc.n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hogenoot.com/Overige_foto.php" TargetMode="External"/><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sga-consultancy.nl/bewijslast-bij-het-versturen-van-poststukken-ii" TargetMode="Externa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fotovideo.hcc.nl/"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utalentamadeuslyceum.wordpress.com/"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leonbobbe.com/2017/05/13/een-baksteen-is-geen-bankbiljet/"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AA3CDA29-C25A-4909-8815-418023C36BB1}"/>
              </a:ext>
            </a:extLst>
          </p:cNvPr>
          <p:cNvSpPr>
            <a:spLocks noGrp="1" noChangeArrowheads="1"/>
          </p:cNvSpPr>
          <p:nvPr>
            <p:ph type="ctrTitle"/>
          </p:nvPr>
        </p:nvSpPr>
        <p:spPr>
          <a:xfrm>
            <a:off x="1098228" y="4212679"/>
            <a:ext cx="7769225" cy="1246294"/>
          </a:xfrm>
        </p:spPr>
        <p:txBody>
          <a:bodyPr/>
          <a:lstStyle/>
          <a:p>
            <a:r>
              <a:rPr lang="nl-NL" b="1" dirty="0"/>
              <a:t>Algemene Ledenvergadering 2025</a:t>
            </a:r>
            <a:br>
              <a:rPr lang="nl-NL" b="1" dirty="0"/>
            </a:br>
            <a:r>
              <a:rPr lang="nl-NL" b="1" dirty="0"/>
              <a:t>4 </a:t>
            </a:r>
            <a:r>
              <a:rPr lang="nl-NL" dirty="0"/>
              <a:t>oktober 2025 - Expo Houten</a:t>
            </a:r>
            <a:br>
              <a:rPr lang="nl-NL" b="1" dirty="0"/>
            </a:br>
            <a:r>
              <a:rPr lang="nl-NL" b="1" dirty="0"/>
              <a:t> </a:t>
            </a:r>
            <a:endParaRPr lang="nl-NL" altLang="nl-NL" dirty="0"/>
          </a:p>
        </p:txBody>
      </p:sp>
      <p:sp>
        <p:nvSpPr>
          <p:cNvPr id="3" name="Rechthoek 2">
            <a:extLst>
              <a:ext uri="{FF2B5EF4-FFF2-40B4-BE49-F238E27FC236}">
                <a16:creationId xmlns:a16="http://schemas.microsoft.com/office/drawing/2014/main" id="{212C8A21-4B28-4B29-A655-8A0155710023}"/>
              </a:ext>
            </a:extLst>
          </p:cNvPr>
          <p:cNvSpPr/>
          <p:nvPr/>
        </p:nvSpPr>
        <p:spPr>
          <a:xfrm>
            <a:off x="3258468" y="2878782"/>
            <a:ext cx="3096344" cy="830997"/>
          </a:xfrm>
          <a:prstGeom prst="rect">
            <a:avLst/>
          </a:prstGeom>
        </p:spPr>
        <p:txBody>
          <a:bodyPr wrap="square">
            <a:spAutoFit/>
          </a:bodyPr>
          <a:lstStyle/>
          <a:p>
            <a:pPr marL="373063" lvl="0" indent="-373063" algn="ctr" defTabSz="995363">
              <a:spcBef>
                <a:spcPct val="20000"/>
              </a:spcBef>
            </a:pPr>
            <a:r>
              <a:rPr lang="nl-NL" sz="4800" b="1" dirty="0">
                <a:solidFill>
                  <a:srgbClr val="333399">
                    <a:lumMod val="75000"/>
                  </a:srgbClr>
                </a:solidFill>
                <a:latin typeface="Franklin Gothic Heavy"/>
              </a:rPr>
              <a:t>WELKOM</a:t>
            </a:r>
          </a:p>
        </p:txBody>
      </p:sp>
      <p:pic>
        <p:nvPicPr>
          <p:cNvPr id="4" name="Afbeelding 3">
            <a:extLst>
              <a:ext uri="{FF2B5EF4-FFF2-40B4-BE49-F238E27FC236}">
                <a16:creationId xmlns:a16="http://schemas.microsoft.com/office/drawing/2014/main" id="{2E1F7CD1-33F6-FD4A-B707-42A1A7BFD915}"/>
              </a:ext>
            </a:extLst>
          </p:cNvPr>
          <p:cNvPicPr/>
          <p:nvPr/>
        </p:nvPicPr>
        <p:blipFill>
          <a:blip r:embed="rId2">
            <a:extLst>
              <a:ext uri="{28A0092B-C50C-407E-A947-70E740481C1C}">
                <a14:useLocalDpi xmlns:a14="http://schemas.microsoft.com/office/drawing/2010/main" val="0"/>
              </a:ext>
            </a:extLst>
          </a:blip>
          <a:stretch>
            <a:fillRect/>
          </a:stretch>
        </p:blipFill>
        <p:spPr>
          <a:xfrm>
            <a:off x="2798762" y="5648704"/>
            <a:ext cx="5095875" cy="6286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p:txBody>
          <a:bodyPr/>
          <a:lstStyle/>
          <a:p>
            <a:pPr>
              <a:buNone/>
            </a:pPr>
            <a:r>
              <a:rPr lang="nl-NL" sz="4800" b="1" dirty="0"/>
              <a:t>7. Verkiezing bestuur</a:t>
            </a:r>
            <a:endParaRPr lang="nl-NL" sz="4800" dirty="0"/>
          </a:p>
          <a:p>
            <a:pPr>
              <a:buNone/>
            </a:pPr>
            <a:r>
              <a:rPr lang="nl-NL" sz="3200" dirty="0"/>
              <a:t>Bestuursleden</a:t>
            </a:r>
            <a:endParaRPr lang="nl-NL" sz="2800" dirty="0"/>
          </a:p>
          <a:p>
            <a:r>
              <a:rPr lang="nl-NL" sz="2400" dirty="0"/>
              <a:t>Peter Nent (voorzitter)</a:t>
            </a:r>
          </a:p>
          <a:p>
            <a:r>
              <a:rPr lang="nl-NL" sz="2400" dirty="0"/>
              <a:t>Jaap Swenker (secretaris en penningmeester)</a:t>
            </a:r>
          </a:p>
          <a:p>
            <a:r>
              <a:rPr lang="nl-NL" sz="2400" dirty="0"/>
              <a:t>Brigitte van Berkel (2</a:t>
            </a:r>
            <a:r>
              <a:rPr lang="nl-NL" sz="2400" baseline="30000" dirty="0"/>
              <a:t>e</a:t>
            </a:r>
            <a:r>
              <a:rPr lang="nl-NL" sz="2400" dirty="0"/>
              <a:t> secretaris)</a:t>
            </a:r>
          </a:p>
          <a:p>
            <a:r>
              <a:rPr lang="nl-NL" sz="2400" dirty="0"/>
              <a:t>Daan Homburg (bestuurslid)</a:t>
            </a:r>
          </a:p>
          <a:p>
            <a:pPr lvl="0"/>
            <a:r>
              <a:rPr lang="nl-NL" sz="2400" dirty="0"/>
              <a:t>Evert de Vos (bestuurslid)</a:t>
            </a:r>
          </a:p>
          <a:p>
            <a:pPr marL="0" lvl="0" indent="0">
              <a:buNone/>
            </a:pPr>
            <a:endParaRPr lang="nl-NL" sz="2400" dirty="0"/>
          </a:p>
          <a:p>
            <a:pPr marL="0" lvl="0" indent="0">
              <a:buNone/>
            </a:pPr>
            <a:r>
              <a:rPr lang="nl-NL" sz="3200" dirty="0"/>
              <a:t>Verkiesbaar bestuurslid</a:t>
            </a:r>
          </a:p>
          <a:p>
            <a:r>
              <a:rPr lang="it-IT" sz="2400" dirty="0"/>
              <a:t>Geen kandidaat</a:t>
            </a:r>
            <a:endParaRPr lang="nl-NL" sz="2400" dirty="0"/>
          </a:p>
          <a:p>
            <a:pPr marL="0" lvl="0" indent="0">
              <a:buNone/>
            </a:pPr>
            <a:endParaRPr lang="nl-NL" sz="2800" dirty="0"/>
          </a:p>
          <a:p>
            <a:pPr marL="0" indent="0">
              <a:buNone/>
            </a:pPr>
            <a:endParaRPr lang="nl-NL" sz="28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10</a:t>
            </a:fld>
            <a:endParaRPr lang="nl-NL" altLang="nl-NL"/>
          </a:p>
        </p:txBody>
      </p:sp>
    </p:spTree>
    <p:extLst>
      <p:ext uri="{BB962C8B-B14F-4D97-AF65-F5344CB8AC3E}">
        <p14:creationId xmlns:p14="http://schemas.microsoft.com/office/powerpoint/2010/main" val="3258877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p:txBody>
          <a:bodyPr/>
          <a:lstStyle/>
          <a:p>
            <a:pPr marL="0" indent="0">
              <a:buNone/>
            </a:pPr>
            <a:r>
              <a:rPr lang="nl-NL" sz="2400" dirty="0"/>
              <a:t>Er hebben zich </a:t>
            </a:r>
            <a:r>
              <a:rPr lang="nl-NL" sz="2400" b="1" dirty="0"/>
              <a:t>kandidaat</a:t>
            </a:r>
            <a:r>
              <a:rPr lang="nl-NL" sz="2400" dirty="0"/>
              <a:t> bestuursleden beschikbaar gesteld. </a:t>
            </a:r>
          </a:p>
          <a:p>
            <a:pPr marL="0" indent="0">
              <a:buNone/>
            </a:pPr>
            <a:endParaRPr lang="nl-NL" sz="2400" dirty="0"/>
          </a:p>
          <a:p>
            <a:pPr marL="0" indent="0">
              <a:buNone/>
            </a:pPr>
            <a:r>
              <a:rPr lang="nl-NL" sz="2400" dirty="0"/>
              <a:t>Het bestuur stelt voor, om door te gaan in de huidige bestuurssamenstelling (5 personen)</a:t>
            </a:r>
          </a:p>
          <a:p>
            <a:pPr marL="0" indent="0">
              <a:buNone/>
            </a:pPr>
            <a:endParaRPr lang="nl-NL" sz="2400" dirty="0"/>
          </a:p>
          <a:p>
            <a:pPr marL="0" indent="0">
              <a:buNone/>
            </a:pPr>
            <a:r>
              <a:rPr lang="nl-NL" sz="2400" dirty="0"/>
              <a:t>Bij géén bezwaar tegen verkiezing d.m.v. hand-</a:t>
            </a:r>
          </a:p>
          <a:p>
            <a:pPr marL="0" indent="0">
              <a:buNone/>
            </a:pPr>
            <a:r>
              <a:rPr lang="nl-NL" sz="2400" dirty="0"/>
              <a:t>opsteken wordt dat nu uitgevoerd, anders wordt </a:t>
            </a:r>
          </a:p>
          <a:p>
            <a:pPr marL="0" indent="0">
              <a:buNone/>
            </a:pPr>
            <a:r>
              <a:rPr lang="nl-NL" sz="2400" dirty="0"/>
              <a:t>er schriftelijk gestemd en door de eerder </a:t>
            </a:r>
          </a:p>
          <a:p>
            <a:pPr marL="0" indent="0">
              <a:buNone/>
            </a:pPr>
            <a:r>
              <a:rPr lang="nl-NL" sz="2400" dirty="0"/>
              <a:t>benoemde stemcommissie worden de stemmen geteld.</a:t>
            </a:r>
            <a:endParaRPr lang="nl-NL" sz="32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11</a:t>
            </a:fld>
            <a:endParaRPr lang="nl-NL" altLang="nl-NL"/>
          </a:p>
        </p:txBody>
      </p:sp>
      <p:pic>
        <p:nvPicPr>
          <p:cNvPr id="7" name="Afbeelding 6" descr="Afbeelding met tekst&#10;&#10;Automatisch gegenereerde beschrijving">
            <a:extLst>
              <a:ext uri="{FF2B5EF4-FFF2-40B4-BE49-F238E27FC236}">
                <a16:creationId xmlns:a16="http://schemas.microsoft.com/office/drawing/2014/main" id="{E048811B-CEE7-4E58-8EAC-E8FCBD38EB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6980" y="1836415"/>
            <a:ext cx="2639208" cy="2160240"/>
          </a:xfrm>
          <a:prstGeom prst="rect">
            <a:avLst/>
          </a:prstGeom>
        </p:spPr>
      </p:pic>
    </p:spTree>
    <p:extLst>
      <p:ext uri="{BB962C8B-B14F-4D97-AF65-F5344CB8AC3E}">
        <p14:creationId xmlns:p14="http://schemas.microsoft.com/office/powerpoint/2010/main" val="2830231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a:xfrm>
            <a:off x="547306" y="900311"/>
            <a:ext cx="9919518" cy="5760640"/>
          </a:xfrm>
        </p:spPr>
        <p:txBody>
          <a:bodyPr/>
          <a:lstStyle/>
          <a:p>
            <a:pPr>
              <a:buNone/>
            </a:pPr>
            <a:r>
              <a:rPr lang="nl-NL" sz="4800" b="1" dirty="0"/>
              <a:t>8. Status</a:t>
            </a:r>
            <a:endParaRPr lang="nl-NL" sz="2800" dirty="0"/>
          </a:p>
          <a:p>
            <a:pPr marL="0" indent="0">
              <a:buNone/>
            </a:pPr>
            <a:r>
              <a:rPr lang="nl-NL" sz="2800" b="1" dirty="0"/>
              <a:t>Gerealiseerde</a:t>
            </a:r>
            <a:r>
              <a:rPr lang="nl-NL" sz="2000" b="1" dirty="0"/>
              <a:t> zaken in 2024 – 2025</a:t>
            </a:r>
          </a:p>
          <a:p>
            <a:r>
              <a:rPr lang="nl-NL" sz="2000" dirty="0"/>
              <a:t>Aanwezig op alle door HCC </a:t>
            </a:r>
            <a:r>
              <a:rPr lang="nl-NL" sz="2000" dirty="0" err="1"/>
              <a:t>geörganiseerde</a:t>
            </a:r>
            <a:r>
              <a:rPr lang="nl-NL" sz="2000" dirty="0"/>
              <a:t> beurzen zoals:</a:t>
            </a:r>
          </a:p>
          <a:p>
            <a:pPr lvl="1"/>
            <a:r>
              <a:rPr lang="nl-NL" sz="1800" dirty="0" err="1"/>
              <a:t>HCC!kennisdagen</a:t>
            </a:r>
            <a:r>
              <a:rPr lang="nl-NL" sz="1800" dirty="0"/>
              <a:t> oktober 2025 en april 2026, </a:t>
            </a:r>
          </a:p>
          <a:p>
            <a:pPr lvl="1"/>
            <a:r>
              <a:rPr lang="nl-NL" sz="1800" dirty="0" err="1"/>
              <a:t>Compufair</a:t>
            </a:r>
            <a:r>
              <a:rPr lang="nl-NL" sz="1800" dirty="0"/>
              <a:t> beurs in Bilt 2025, </a:t>
            </a:r>
          </a:p>
          <a:p>
            <a:r>
              <a:rPr lang="nl-NL" sz="2000" dirty="0"/>
              <a:t>Demo/presentaties bij enkele HCC-groeperingen</a:t>
            </a:r>
          </a:p>
          <a:p>
            <a:pPr marL="0" indent="0">
              <a:buNone/>
            </a:pPr>
            <a:r>
              <a:rPr lang="nl-NL" sz="2800" b="1" dirty="0"/>
              <a:t>Geplande</a:t>
            </a:r>
            <a:r>
              <a:rPr lang="nl-NL" sz="2000" b="1" dirty="0"/>
              <a:t> zaken in 2025 - 2026</a:t>
            </a:r>
          </a:p>
          <a:p>
            <a:r>
              <a:rPr lang="nl-NL" sz="2000" dirty="0"/>
              <a:t>Aanwezig op belangrijke, relevante beurzen zoals:</a:t>
            </a:r>
          </a:p>
          <a:p>
            <a:pPr lvl="1"/>
            <a:r>
              <a:rPr lang="nl-NL" sz="1800" dirty="0"/>
              <a:t>MITS - deze beurzen daadwerkelijk georganiseerd worden, proberen we</a:t>
            </a:r>
          </a:p>
          <a:p>
            <a:pPr lvl="1"/>
            <a:r>
              <a:rPr lang="nl-NL" sz="1800" dirty="0"/>
              <a:t>aanwezig te zijn op: Beleef! Beurs/Utrecht, Maker fair - Eindhoven</a:t>
            </a:r>
          </a:p>
          <a:p>
            <a:pPr lvl="1"/>
            <a:r>
              <a:rPr lang="nl-NL" sz="1800" dirty="0"/>
              <a:t>en andere, relevante beurzen.</a:t>
            </a:r>
          </a:p>
          <a:p>
            <a:r>
              <a:rPr lang="nl-NL" sz="2000" dirty="0"/>
              <a:t>Demo/presentaties bij en samen met andere HCC-groeperingen</a:t>
            </a:r>
          </a:p>
          <a:p>
            <a:r>
              <a:rPr lang="nl-NL" sz="2000" dirty="0"/>
              <a:t>Méér content voor Nieuwsbrief, Website en Facebook</a:t>
            </a:r>
          </a:p>
          <a:p>
            <a:endParaRPr lang="nl-NL" sz="2400" dirty="0"/>
          </a:p>
          <a:p>
            <a:pPr marL="0" lvl="0" indent="0">
              <a:buNone/>
            </a:pPr>
            <a:endParaRPr lang="nl-NL" sz="2800" dirty="0"/>
          </a:p>
          <a:p>
            <a:pPr marL="0" indent="0">
              <a:buNone/>
            </a:pPr>
            <a:endParaRPr lang="nl-NL" sz="28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12</a:t>
            </a:fld>
            <a:endParaRPr lang="nl-NL" altLang="nl-NL"/>
          </a:p>
        </p:txBody>
      </p:sp>
    </p:spTree>
    <p:extLst>
      <p:ext uri="{BB962C8B-B14F-4D97-AF65-F5344CB8AC3E}">
        <p14:creationId xmlns:p14="http://schemas.microsoft.com/office/powerpoint/2010/main" val="1646922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p:txBody>
          <a:bodyPr/>
          <a:lstStyle/>
          <a:p>
            <a:pPr marL="0" indent="0">
              <a:buNone/>
            </a:pPr>
            <a:r>
              <a:rPr lang="nl-NL" sz="4800" b="1" dirty="0"/>
              <a:t>9. Rondvraag</a:t>
            </a:r>
          </a:p>
          <a:p>
            <a:endParaRPr lang="nl-NL" sz="4800" b="1" dirty="0"/>
          </a:p>
          <a:p>
            <a:endParaRPr lang="nl-NL" sz="4800" b="1" dirty="0"/>
          </a:p>
          <a:p>
            <a:pPr marL="0" indent="0">
              <a:buNone/>
            </a:pPr>
            <a:endParaRPr lang="nl-NL" sz="3200" b="1" dirty="0">
              <a:latin typeface="Calibri" panose="020F0502020204030204" pitchFamily="34" charset="0"/>
              <a:cs typeface="Calibri" panose="020F0502020204030204" pitchFamily="34" charset="0"/>
            </a:endParaRPr>
          </a:p>
          <a:p>
            <a:pPr marL="0" indent="0">
              <a:buNone/>
            </a:pPr>
            <a:r>
              <a:rPr lang="nl-NL" sz="3200" b="1" dirty="0">
                <a:latin typeface="Calibri" panose="020F0502020204030204" pitchFamily="34" charset="0"/>
                <a:cs typeface="Calibri" panose="020F0502020204030204" pitchFamily="34" charset="0"/>
              </a:rPr>
              <a:t>U kunt uw vragen aan het bestuur stellen: </a:t>
            </a:r>
          </a:p>
          <a:p>
            <a:r>
              <a:rPr lang="nl-NL" sz="2400" dirty="0"/>
              <a:t>M</a:t>
            </a:r>
            <a:r>
              <a:rPr lang="nl-NL" sz="2400" dirty="0">
                <a:latin typeface="Calibri" panose="020F0502020204030204" pitchFamily="34" charset="0"/>
                <a:cs typeface="Calibri" panose="020F0502020204030204" pitchFamily="34" charset="0"/>
              </a:rPr>
              <a:t>ondeling (kort) tijdens deze rondvraag of </a:t>
            </a:r>
          </a:p>
          <a:p>
            <a:r>
              <a:rPr lang="nl-NL" sz="2400" dirty="0">
                <a:latin typeface="Calibri" panose="020F0502020204030204" pitchFamily="34" charset="0"/>
                <a:cs typeface="Calibri" panose="020F0502020204030204" pitchFamily="34" charset="0"/>
              </a:rPr>
              <a:t>via E-mail aan </a:t>
            </a:r>
            <a:r>
              <a:rPr lang="nl-NL" sz="2400" dirty="0">
                <a:latin typeface="Calibri" panose="020F0502020204030204" pitchFamily="34" charset="0"/>
                <a:cs typeface="Calibri" panose="020F0502020204030204" pitchFamily="34" charset="0"/>
                <a:hlinkClick r:id="rId2"/>
              </a:rPr>
              <a:t>bestuur@fotovideo.hcc.nl</a:t>
            </a:r>
            <a:r>
              <a:rPr lang="nl-NL" sz="2400" dirty="0">
                <a:latin typeface="Calibri" panose="020F0502020204030204" pitchFamily="34" charset="0"/>
                <a:cs typeface="Calibri" panose="020F0502020204030204" pitchFamily="34" charset="0"/>
              </a:rPr>
              <a:t>.</a:t>
            </a:r>
          </a:p>
          <a:p>
            <a:pPr marL="0" indent="0">
              <a:buNone/>
            </a:pPr>
            <a:r>
              <a:rPr lang="nl-NL" sz="4800" b="1" dirty="0"/>
              <a:t>        </a:t>
            </a:r>
          </a:p>
          <a:p>
            <a:pPr marL="0" indent="0">
              <a:buNone/>
            </a:pPr>
            <a:endParaRPr lang="nl-NL" sz="48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13</a:t>
            </a:fld>
            <a:endParaRPr lang="nl-NL" altLang="nl-NL"/>
          </a:p>
        </p:txBody>
      </p:sp>
      <p:pic>
        <p:nvPicPr>
          <p:cNvPr id="7" name="Afbeelding 6">
            <a:extLst>
              <a:ext uri="{FF2B5EF4-FFF2-40B4-BE49-F238E27FC236}">
                <a16:creationId xmlns:a16="http://schemas.microsoft.com/office/drawing/2014/main" id="{E3C2026D-35E8-4C18-913F-66041250BE28}"/>
              </a:ext>
            </a:extLst>
          </p:cNvPr>
          <p:cNvPicPr>
            <a:picLocks noChangeAspect="1"/>
          </p:cNvPicPr>
          <p:nvPr/>
        </p:nvPicPr>
        <p:blipFill>
          <a:blip r:embed="rId3"/>
          <a:stretch>
            <a:fillRect/>
          </a:stretch>
        </p:blipFill>
        <p:spPr>
          <a:xfrm>
            <a:off x="6354811" y="1497013"/>
            <a:ext cx="4282021" cy="2589333"/>
          </a:xfrm>
          <a:prstGeom prst="rect">
            <a:avLst/>
          </a:prstGeom>
        </p:spPr>
      </p:pic>
    </p:spTree>
    <p:extLst>
      <p:ext uri="{BB962C8B-B14F-4D97-AF65-F5344CB8AC3E}">
        <p14:creationId xmlns:p14="http://schemas.microsoft.com/office/powerpoint/2010/main" val="4048616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p:txBody>
          <a:bodyPr/>
          <a:lstStyle/>
          <a:p>
            <a:pPr marL="0" indent="0">
              <a:buNone/>
            </a:pPr>
            <a:r>
              <a:rPr lang="nl-NL" sz="4800" b="1" dirty="0"/>
              <a:t>10. Sluiting</a:t>
            </a:r>
          </a:p>
          <a:p>
            <a:pPr marL="0" indent="0">
              <a:buNone/>
            </a:pPr>
            <a:endParaRPr lang="nl-NL" sz="4800" b="1" dirty="0"/>
          </a:p>
          <a:p>
            <a:pPr marL="0" indent="0" algn="ctr">
              <a:buNone/>
            </a:pPr>
            <a:r>
              <a:rPr lang="nl-NL" sz="4800" b="1" dirty="0">
                <a:solidFill>
                  <a:srgbClr val="FF0000"/>
                </a:solidFill>
              </a:rPr>
              <a:t>Dank voor uw aanwezigheid</a:t>
            </a:r>
          </a:p>
          <a:p>
            <a:pPr marL="0" indent="0" algn="ctr">
              <a:buNone/>
            </a:pPr>
            <a:br>
              <a:rPr lang="nl-NL" sz="2400" b="1" dirty="0"/>
            </a:br>
            <a:r>
              <a:rPr lang="nl-NL" sz="2400" b="1" dirty="0"/>
              <a:t>en veel plezier op de HCC!kennisdag vandaag</a:t>
            </a:r>
          </a:p>
          <a:p>
            <a:pPr marL="0" indent="0">
              <a:buNone/>
            </a:pPr>
            <a:endParaRPr lang="nl-NL" sz="48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14</a:t>
            </a:fld>
            <a:endParaRPr lang="nl-NL" altLang="nl-NL"/>
          </a:p>
        </p:txBody>
      </p:sp>
      <p:pic>
        <p:nvPicPr>
          <p:cNvPr id="5" name="Afbeelding 4">
            <a:extLst>
              <a:ext uri="{FF2B5EF4-FFF2-40B4-BE49-F238E27FC236}">
                <a16:creationId xmlns:a16="http://schemas.microsoft.com/office/drawing/2014/main" id="{FB0D88B9-1586-7DFA-C1C7-B4CFC6F14E94}"/>
              </a:ext>
            </a:extLst>
          </p:cNvPr>
          <p:cNvPicPr/>
          <p:nvPr/>
        </p:nvPicPr>
        <p:blipFill>
          <a:blip r:embed="rId2">
            <a:extLst>
              <a:ext uri="{28A0092B-C50C-407E-A947-70E740481C1C}">
                <a14:useLocalDpi xmlns:a14="http://schemas.microsoft.com/office/drawing/2010/main" val="0"/>
              </a:ext>
            </a:extLst>
          </a:blip>
          <a:stretch>
            <a:fillRect/>
          </a:stretch>
        </p:blipFill>
        <p:spPr>
          <a:xfrm>
            <a:off x="2798762" y="5648704"/>
            <a:ext cx="5095875" cy="628650"/>
          </a:xfrm>
          <a:prstGeom prst="rect">
            <a:avLst/>
          </a:prstGeom>
        </p:spPr>
      </p:pic>
    </p:spTree>
    <p:extLst>
      <p:ext uri="{BB962C8B-B14F-4D97-AF65-F5344CB8AC3E}">
        <p14:creationId xmlns:p14="http://schemas.microsoft.com/office/powerpoint/2010/main" val="2646397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25">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693400" cy="7561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a:xfrm>
            <a:off x="557862" y="1035464"/>
            <a:ext cx="9613374" cy="5888246"/>
          </a:xfrm>
        </p:spPr>
        <p:txBody>
          <a:bodyPr>
            <a:normAutofit/>
          </a:bodyPr>
          <a:lstStyle/>
          <a:p>
            <a:pPr marL="0" indent="0" defTabSz="447675">
              <a:buNone/>
            </a:pPr>
            <a:r>
              <a:rPr lang="nl-NL" sz="2000" b="1" dirty="0"/>
              <a:t>Agenda - zaterdag 4 oktober 2025 in Expo Houten</a:t>
            </a:r>
          </a:p>
          <a:p>
            <a:pPr algn="l">
              <a:buFont typeface="+mj-lt"/>
              <a:buAutoNum type="arabicPeriod"/>
            </a:pPr>
            <a:r>
              <a:rPr lang="nl-NL" sz="2000" b="0" i="0" dirty="0">
                <a:solidFill>
                  <a:srgbClr val="212529"/>
                </a:solidFill>
                <a:effectLst/>
                <a:highlight>
                  <a:srgbClr val="FFFFFF"/>
                </a:highlight>
                <a:latin typeface="chalet"/>
              </a:rPr>
              <a:t>Opening (door voorzitter Peter Nent)</a:t>
            </a:r>
          </a:p>
          <a:p>
            <a:pPr algn="l">
              <a:buFont typeface="+mj-lt"/>
              <a:buAutoNum type="arabicPeriod"/>
            </a:pPr>
            <a:r>
              <a:rPr lang="nl-NL" sz="2000" b="0" i="0" dirty="0">
                <a:solidFill>
                  <a:srgbClr val="212529"/>
                </a:solidFill>
                <a:effectLst/>
                <a:highlight>
                  <a:srgbClr val="FFFFFF"/>
                </a:highlight>
                <a:latin typeface="chalet"/>
              </a:rPr>
              <a:t>Vaststelling definitieve agenda en benoeming stemcommissie</a:t>
            </a:r>
          </a:p>
          <a:p>
            <a:pPr algn="l">
              <a:buFont typeface="+mj-lt"/>
              <a:buAutoNum type="arabicPeriod"/>
            </a:pPr>
            <a:r>
              <a:rPr lang="nl-NL" sz="2000" b="0" i="0" dirty="0">
                <a:solidFill>
                  <a:srgbClr val="212529"/>
                </a:solidFill>
                <a:effectLst/>
                <a:highlight>
                  <a:srgbClr val="FFFFFF"/>
                </a:highlight>
                <a:latin typeface="chalet"/>
              </a:rPr>
              <a:t>Ingekomen stukken</a:t>
            </a:r>
          </a:p>
          <a:p>
            <a:pPr algn="l">
              <a:buFont typeface="+mj-lt"/>
              <a:buAutoNum type="arabicPeriod"/>
            </a:pPr>
            <a:r>
              <a:rPr lang="nl-NL" sz="2000" b="0" i="0" dirty="0">
                <a:solidFill>
                  <a:srgbClr val="212529"/>
                </a:solidFill>
                <a:effectLst/>
                <a:highlight>
                  <a:srgbClr val="FFFFFF"/>
                </a:highlight>
                <a:latin typeface="chalet"/>
              </a:rPr>
              <a:t>Goedkeuring Verslag ALV-2024 van </a:t>
            </a:r>
            <a:r>
              <a:rPr lang="nl-NL" sz="2000" b="0" i="0" dirty="0" err="1">
                <a:solidFill>
                  <a:srgbClr val="212529"/>
                </a:solidFill>
                <a:effectLst/>
                <a:highlight>
                  <a:srgbClr val="FFFFFF"/>
                </a:highlight>
                <a:latin typeface="chalet"/>
              </a:rPr>
              <a:t>HCC!fotovideo</a:t>
            </a:r>
            <a:endParaRPr lang="nl-NL" sz="2000" b="0" i="0" dirty="0">
              <a:solidFill>
                <a:srgbClr val="212529"/>
              </a:solidFill>
              <a:effectLst/>
              <a:highlight>
                <a:srgbClr val="FFFFFF"/>
              </a:highlight>
              <a:latin typeface="chalet"/>
            </a:endParaRPr>
          </a:p>
          <a:p>
            <a:pPr algn="l">
              <a:buFont typeface="+mj-lt"/>
              <a:buAutoNum type="arabicPeriod"/>
            </a:pPr>
            <a:r>
              <a:rPr lang="nl-NL" sz="2000" b="0" i="0" dirty="0">
                <a:solidFill>
                  <a:srgbClr val="212529"/>
                </a:solidFill>
                <a:effectLst/>
                <a:highlight>
                  <a:srgbClr val="FFFFFF"/>
                </a:highlight>
                <a:latin typeface="chalet"/>
              </a:rPr>
              <a:t>Financieel verslag 2024-2025 (door penningmeester Jaap Swenker)</a:t>
            </a:r>
          </a:p>
          <a:p>
            <a:pPr algn="l">
              <a:buFont typeface="+mj-lt"/>
              <a:buAutoNum type="arabicPeriod"/>
            </a:pPr>
            <a:r>
              <a:rPr lang="nl-NL" sz="2000" b="0" i="0" dirty="0">
                <a:solidFill>
                  <a:srgbClr val="212529"/>
                </a:solidFill>
                <a:effectLst/>
                <a:highlight>
                  <a:srgbClr val="FFFFFF"/>
                </a:highlight>
                <a:latin typeface="chalet"/>
              </a:rPr>
              <a:t>Begroting 2025-2026 (door penningmeester Jaap Swenker)</a:t>
            </a:r>
          </a:p>
          <a:p>
            <a:pPr algn="l">
              <a:buFont typeface="+mj-lt"/>
              <a:buAutoNum type="arabicPeriod"/>
            </a:pPr>
            <a:r>
              <a:rPr lang="nl-NL" sz="2000" b="0" i="0" dirty="0">
                <a:solidFill>
                  <a:srgbClr val="212529"/>
                </a:solidFill>
                <a:effectLst/>
                <a:highlight>
                  <a:srgbClr val="FFFFFF"/>
                </a:highlight>
                <a:latin typeface="chalet"/>
              </a:rPr>
              <a:t>Verkiezing bestuur</a:t>
            </a:r>
          </a:p>
          <a:p>
            <a:pPr algn="l">
              <a:buFont typeface="+mj-lt"/>
              <a:buAutoNum type="arabicPeriod"/>
            </a:pPr>
            <a:r>
              <a:rPr lang="nl-NL" sz="2000" b="0" i="0" dirty="0">
                <a:solidFill>
                  <a:srgbClr val="212529"/>
                </a:solidFill>
                <a:effectLst/>
                <a:highlight>
                  <a:srgbClr val="FFFFFF"/>
                </a:highlight>
                <a:latin typeface="chalet"/>
              </a:rPr>
              <a:t>Status</a:t>
            </a:r>
          </a:p>
          <a:p>
            <a:pPr marL="742950" lvl="1" indent="-285750" algn="l">
              <a:buFont typeface="+mj-lt"/>
              <a:buAutoNum type="arabicPeriod"/>
            </a:pPr>
            <a:r>
              <a:rPr lang="nl-NL" sz="2000" b="0" i="0" dirty="0">
                <a:solidFill>
                  <a:srgbClr val="212529"/>
                </a:solidFill>
                <a:effectLst/>
                <a:highlight>
                  <a:srgbClr val="FFFFFF"/>
                </a:highlight>
                <a:latin typeface="chalet"/>
              </a:rPr>
              <a:t>Gerealiseerde zaken in 2024 – 2025 – Samengaan </a:t>
            </a:r>
            <a:r>
              <a:rPr lang="nl-NL" sz="2000" b="0" i="0" dirty="0" err="1">
                <a:solidFill>
                  <a:srgbClr val="212529"/>
                </a:solidFill>
                <a:effectLst/>
                <a:highlight>
                  <a:srgbClr val="FFFFFF"/>
                </a:highlight>
                <a:latin typeface="chalet"/>
              </a:rPr>
              <a:t>HCC!compusers</a:t>
            </a:r>
            <a:r>
              <a:rPr lang="nl-NL" sz="2000" b="0" i="0" dirty="0">
                <a:solidFill>
                  <a:srgbClr val="212529"/>
                </a:solidFill>
                <a:effectLst/>
                <a:highlight>
                  <a:srgbClr val="FFFFFF"/>
                </a:highlight>
                <a:latin typeface="chalet"/>
              </a:rPr>
              <a:t> </a:t>
            </a:r>
            <a:r>
              <a:rPr lang="nl-NL" sz="2000" b="0" i="0" dirty="0" err="1">
                <a:solidFill>
                  <a:srgbClr val="212529"/>
                </a:solidFill>
                <a:effectLst/>
                <a:highlight>
                  <a:srgbClr val="FFFFFF"/>
                </a:highlight>
                <a:latin typeface="chalet"/>
              </a:rPr>
              <a:t>DigiFoto</a:t>
            </a:r>
            <a:endParaRPr lang="nl-NL" sz="2000" b="0" i="0" dirty="0">
              <a:solidFill>
                <a:srgbClr val="212529"/>
              </a:solidFill>
              <a:effectLst/>
              <a:highlight>
                <a:srgbClr val="FFFFFF"/>
              </a:highlight>
              <a:latin typeface="chalet"/>
            </a:endParaRPr>
          </a:p>
          <a:p>
            <a:pPr marL="742950" lvl="1" indent="-285750" algn="l">
              <a:buFont typeface="+mj-lt"/>
              <a:buAutoNum type="arabicPeriod"/>
            </a:pPr>
            <a:r>
              <a:rPr lang="nl-NL" sz="2000" b="0" i="0" dirty="0">
                <a:solidFill>
                  <a:srgbClr val="212529"/>
                </a:solidFill>
                <a:effectLst/>
                <a:highlight>
                  <a:srgbClr val="FFFFFF"/>
                </a:highlight>
                <a:latin typeface="chalet"/>
              </a:rPr>
              <a:t>Geplande zaken in 2025 - 2026</a:t>
            </a:r>
          </a:p>
          <a:p>
            <a:pPr algn="l">
              <a:buFont typeface="+mj-lt"/>
              <a:buAutoNum type="arabicPeriod"/>
            </a:pPr>
            <a:r>
              <a:rPr lang="nl-NL" sz="2000" b="0" i="0" dirty="0">
                <a:solidFill>
                  <a:srgbClr val="212529"/>
                </a:solidFill>
                <a:effectLst/>
                <a:highlight>
                  <a:srgbClr val="FFFFFF"/>
                </a:highlight>
                <a:latin typeface="chalet"/>
              </a:rPr>
              <a:t>Rondvraag</a:t>
            </a:r>
          </a:p>
          <a:p>
            <a:pPr algn="l">
              <a:buFont typeface="+mj-lt"/>
              <a:buAutoNum type="arabicPeriod"/>
            </a:pPr>
            <a:r>
              <a:rPr lang="nl-NL" sz="2000" b="0" i="0" dirty="0">
                <a:solidFill>
                  <a:srgbClr val="212529"/>
                </a:solidFill>
                <a:effectLst/>
                <a:highlight>
                  <a:srgbClr val="FFFFFF"/>
                </a:highlight>
                <a:latin typeface="chalet"/>
              </a:rPr>
              <a:t>Sluiting</a:t>
            </a:r>
          </a:p>
          <a:p>
            <a:pPr marL="0" indent="0">
              <a:buNone/>
            </a:pPr>
            <a:endParaRPr lang="nl-NL" sz="2000" b="1" dirty="0"/>
          </a:p>
          <a:p>
            <a:pPr marL="0" indent="0">
              <a:buNone/>
            </a:pPr>
            <a:endParaRPr lang="nl-NL" sz="2000" dirty="0"/>
          </a:p>
        </p:txBody>
      </p:sp>
      <p:grpSp>
        <p:nvGrpSpPr>
          <p:cNvPr id="36" name="Group 27">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40252" y="0"/>
            <a:ext cx="853147" cy="2133764"/>
            <a:chOff x="10918968" y="713127"/>
            <a:chExt cx="1273032" cy="2532832"/>
          </a:xfrm>
        </p:grpSpPr>
        <p:sp>
          <p:nvSpPr>
            <p:cNvPr id="29" name="Rectangle 28">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29">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 name="Afbeelding 6">
            <a:extLst>
              <a:ext uri="{FF2B5EF4-FFF2-40B4-BE49-F238E27FC236}">
                <a16:creationId xmlns:a16="http://schemas.microsoft.com/office/drawing/2014/main" id="{0248B062-3BA3-48FB-B414-95A5F87F491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938988" y="4908883"/>
            <a:ext cx="2156333" cy="2156333"/>
          </a:xfrm>
          <a:prstGeom prst="rect">
            <a:avLst/>
          </a:prstGeom>
        </p:spPr>
      </p:pic>
      <p:grpSp>
        <p:nvGrpSpPr>
          <p:cNvPr id="38" name="Group 31">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5073363"/>
            <a:ext cx="889415" cy="2224475"/>
            <a:chOff x="0" y="4601497"/>
            <a:chExt cx="1014060" cy="2017580"/>
          </a:xfrm>
        </p:grpSpPr>
        <p:sp>
          <p:nvSpPr>
            <p:cNvPr id="33" name="Isosceles Triangle 32">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Afbeelding 5" descr="Afbeelding met tekst&#10;&#10;Automatisch gegenereerde beschrijving">
            <a:extLst>
              <a:ext uri="{FF2B5EF4-FFF2-40B4-BE49-F238E27FC236}">
                <a16:creationId xmlns:a16="http://schemas.microsoft.com/office/drawing/2014/main" id="{6BA6CD33-90E2-9C4C-BA08-3CC4FC551D38}"/>
              </a:ext>
            </a:extLst>
          </p:cNvPr>
          <p:cNvPicPr/>
          <p:nvPr/>
        </p:nvPicPr>
        <p:blipFill>
          <a:blip r:embed="rId4">
            <a:extLst>
              <a:ext uri="{28A0092B-C50C-407E-A947-70E740481C1C}">
                <a14:useLocalDpi xmlns:a14="http://schemas.microsoft.com/office/drawing/2010/main" val="0"/>
              </a:ext>
            </a:extLst>
          </a:blip>
          <a:stretch>
            <a:fillRect/>
          </a:stretch>
        </p:blipFill>
        <p:spPr>
          <a:xfrm>
            <a:off x="735340" y="5927195"/>
            <a:ext cx="5484588" cy="676603"/>
          </a:xfrm>
          <a:prstGeom prst="rect">
            <a:avLst/>
          </a:prstGeom>
        </p:spPr>
      </p:pic>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a:xfrm>
            <a:off x="7723010" y="7008170"/>
            <a:ext cx="2406015" cy="402567"/>
          </a:xfrm>
        </p:spPr>
        <p:txBody>
          <a:bodyPr>
            <a:normAutofit/>
          </a:bodyPr>
          <a:lstStyle/>
          <a:p>
            <a:pPr>
              <a:spcAft>
                <a:spcPts val="600"/>
              </a:spcAft>
            </a:pPr>
            <a:fld id="{5B9EDB02-94BF-4BE3-9F83-B0673D82CDC7}" type="slidenum">
              <a:rPr lang="nl-NL" altLang="nl-NL" smtClean="0"/>
              <a:pPr>
                <a:spcAft>
                  <a:spcPts val="600"/>
                </a:spcAft>
              </a:pPr>
              <a:t>2</a:t>
            </a:fld>
            <a:endParaRPr lang="nl-NL" altLang="nl-NL"/>
          </a:p>
        </p:txBody>
      </p:sp>
      <p:sp>
        <p:nvSpPr>
          <p:cNvPr id="8" name="Titel 1">
            <a:extLst>
              <a:ext uri="{FF2B5EF4-FFF2-40B4-BE49-F238E27FC236}">
                <a16:creationId xmlns:a16="http://schemas.microsoft.com/office/drawing/2014/main" id="{4804AB4C-AD7C-EFE1-812E-B3709041DC6F}"/>
              </a:ext>
            </a:extLst>
          </p:cNvPr>
          <p:cNvSpPr txBox="1">
            <a:spLocks/>
          </p:cNvSpPr>
          <p:nvPr/>
        </p:nvSpPr>
        <p:spPr bwMode="auto">
          <a:xfrm>
            <a:off x="735341" y="263425"/>
            <a:ext cx="8859832" cy="772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9785" rIns="0" bIns="49785" numCol="1" anchor="ctr" anchorCtr="0" compatLnSpc="1">
            <a:prstTxWarp prst="textNoShape">
              <a:avLst/>
            </a:prstTxWarp>
          </a:bodyPr>
          <a:lstStyle>
            <a:lvl1pPr algn="l" defTabSz="995363" rtl="0" fontAlgn="base">
              <a:spcBef>
                <a:spcPct val="0"/>
              </a:spcBef>
              <a:spcAft>
                <a:spcPct val="0"/>
              </a:spcAft>
              <a:defRPr sz="2800" kern="1200">
                <a:solidFill>
                  <a:schemeClr val="tx2"/>
                </a:solidFill>
                <a:latin typeface="+mj-lt"/>
                <a:ea typeface="+mj-ea"/>
                <a:cs typeface="+mj-cs"/>
              </a:defRPr>
            </a:lvl1pPr>
            <a:lvl2pPr algn="l" defTabSz="995363" rtl="0" fontAlgn="base">
              <a:spcBef>
                <a:spcPct val="0"/>
              </a:spcBef>
              <a:spcAft>
                <a:spcPct val="0"/>
              </a:spcAft>
              <a:defRPr sz="2800">
                <a:solidFill>
                  <a:schemeClr val="tx2"/>
                </a:solidFill>
                <a:latin typeface="Franklin Gothic Heavy" panose="020B0604020202020204" pitchFamily="34" charset="0"/>
              </a:defRPr>
            </a:lvl2pPr>
            <a:lvl3pPr algn="l" defTabSz="995363" rtl="0" fontAlgn="base">
              <a:spcBef>
                <a:spcPct val="0"/>
              </a:spcBef>
              <a:spcAft>
                <a:spcPct val="0"/>
              </a:spcAft>
              <a:defRPr sz="2800">
                <a:solidFill>
                  <a:schemeClr val="tx2"/>
                </a:solidFill>
                <a:latin typeface="Franklin Gothic Heavy" panose="020B0604020202020204" pitchFamily="34" charset="0"/>
              </a:defRPr>
            </a:lvl3pPr>
            <a:lvl4pPr algn="l" defTabSz="995363" rtl="0" fontAlgn="base">
              <a:spcBef>
                <a:spcPct val="0"/>
              </a:spcBef>
              <a:spcAft>
                <a:spcPct val="0"/>
              </a:spcAft>
              <a:defRPr sz="2800">
                <a:solidFill>
                  <a:schemeClr val="tx2"/>
                </a:solidFill>
                <a:latin typeface="Franklin Gothic Heavy" panose="020B0604020202020204" pitchFamily="34" charset="0"/>
              </a:defRPr>
            </a:lvl4pPr>
            <a:lvl5pPr algn="l" defTabSz="995363" rtl="0" fontAlgn="base">
              <a:spcBef>
                <a:spcPct val="0"/>
              </a:spcBef>
              <a:spcAft>
                <a:spcPct val="0"/>
              </a:spcAft>
              <a:defRPr sz="2800">
                <a:solidFill>
                  <a:schemeClr val="tx2"/>
                </a:solidFill>
                <a:latin typeface="Franklin Gothic Heavy" panose="020B0604020202020204" pitchFamily="34" charset="0"/>
              </a:defRPr>
            </a:lvl5pPr>
            <a:lvl6pPr marL="457200" algn="l" defTabSz="995363" rtl="0" fontAlgn="base">
              <a:spcBef>
                <a:spcPct val="0"/>
              </a:spcBef>
              <a:spcAft>
                <a:spcPct val="0"/>
              </a:spcAft>
              <a:defRPr sz="2800">
                <a:solidFill>
                  <a:schemeClr val="tx2"/>
                </a:solidFill>
                <a:latin typeface="Franklin Gothic Heavy" panose="020B0604020202020204" pitchFamily="34" charset="0"/>
              </a:defRPr>
            </a:lvl6pPr>
            <a:lvl7pPr marL="914400" algn="l" defTabSz="995363" rtl="0" fontAlgn="base">
              <a:spcBef>
                <a:spcPct val="0"/>
              </a:spcBef>
              <a:spcAft>
                <a:spcPct val="0"/>
              </a:spcAft>
              <a:defRPr sz="2800">
                <a:solidFill>
                  <a:schemeClr val="tx2"/>
                </a:solidFill>
                <a:latin typeface="Franklin Gothic Heavy" panose="020B0604020202020204" pitchFamily="34" charset="0"/>
              </a:defRPr>
            </a:lvl7pPr>
            <a:lvl8pPr marL="1371600" algn="l" defTabSz="995363" rtl="0" fontAlgn="base">
              <a:spcBef>
                <a:spcPct val="0"/>
              </a:spcBef>
              <a:spcAft>
                <a:spcPct val="0"/>
              </a:spcAft>
              <a:defRPr sz="2800">
                <a:solidFill>
                  <a:schemeClr val="tx2"/>
                </a:solidFill>
                <a:latin typeface="Franklin Gothic Heavy" panose="020B0604020202020204" pitchFamily="34" charset="0"/>
              </a:defRPr>
            </a:lvl8pPr>
            <a:lvl9pPr marL="1828800" algn="l" defTabSz="995363" rtl="0" fontAlgn="base">
              <a:spcBef>
                <a:spcPct val="0"/>
              </a:spcBef>
              <a:spcAft>
                <a:spcPct val="0"/>
              </a:spcAft>
              <a:defRPr sz="2800">
                <a:solidFill>
                  <a:schemeClr val="tx2"/>
                </a:solidFill>
                <a:latin typeface="Franklin Gothic Heavy" panose="020B0604020202020204" pitchFamily="34" charset="0"/>
              </a:defRPr>
            </a:lvl9p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Tree>
    <p:extLst>
      <p:ext uri="{BB962C8B-B14F-4D97-AF65-F5344CB8AC3E}">
        <p14:creationId xmlns:p14="http://schemas.microsoft.com/office/powerpoint/2010/main" val="1079764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a:xfrm>
            <a:off x="561974" y="1404367"/>
            <a:ext cx="9825285" cy="5184576"/>
          </a:xfrm>
        </p:spPr>
        <p:txBody>
          <a:bodyPr/>
          <a:lstStyle/>
          <a:p>
            <a:pPr marL="0" indent="0">
              <a:buNone/>
            </a:pPr>
            <a:r>
              <a:rPr lang="nl-NL" sz="4800" b="1" dirty="0">
                <a:effectLst/>
                <a:latin typeface="Calibri" panose="020F0502020204030204" pitchFamily="34" charset="0"/>
                <a:ea typeface="Times New Roman" panose="02020603050405020304" pitchFamily="18" charset="0"/>
              </a:rPr>
              <a:t>Welkom op deze ALV-2025 vergadering</a:t>
            </a:r>
          </a:p>
          <a:p>
            <a:pPr marL="0" indent="0">
              <a:buNone/>
            </a:pPr>
            <a:endParaRPr lang="nl-NL" sz="2000" dirty="0">
              <a:latin typeface="Calibri" panose="020F0502020204030204" pitchFamily="34" charset="0"/>
              <a:ea typeface="Calibri" panose="020F0502020204030204" pitchFamily="34" charset="0"/>
            </a:endParaRPr>
          </a:p>
          <a:p>
            <a:pPr algn="just"/>
            <a:r>
              <a:rPr lang="nl-NL" sz="1800" dirty="0">
                <a:effectLst/>
                <a:latin typeface="Tahoma" panose="020B0604030504040204" pitchFamily="34" charset="0"/>
                <a:ea typeface="Times New Roman" panose="02020603050405020304" pitchFamily="18" charset="0"/>
                <a:cs typeface="Times New Roman" panose="02020603050405020304" pitchFamily="18" charset="0"/>
              </a:rPr>
              <a:t>Tijdens de </a:t>
            </a:r>
            <a:r>
              <a:rPr lang="nl-NL" sz="1800" dirty="0" err="1">
                <a:effectLst/>
                <a:latin typeface="Tahoma" panose="020B0604030504040204" pitchFamily="34" charset="0"/>
                <a:ea typeface="Times New Roman" panose="02020603050405020304" pitchFamily="18" charset="0"/>
                <a:cs typeface="Times New Roman" panose="02020603050405020304" pitchFamily="18" charset="0"/>
              </a:rPr>
              <a:t>HCC!kennisdagen</a:t>
            </a:r>
            <a:r>
              <a:rPr lang="nl-NL" sz="1800" dirty="0">
                <a:effectLst/>
                <a:latin typeface="Tahoma" panose="020B0604030504040204" pitchFamily="34" charset="0"/>
                <a:ea typeface="Times New Roman" panose="02020603050405020304" pitchFamily="18" charset="0"/>
                <a:cs typeface="Times New Roman" panose="02020603050405020304" pitchFamily="18" charset="0"/>
              </a:rPr>
              <a:t> waren we natuurlijk weer aanwezig (okt.’24 en mrt.’25), idem voor de </a:t>
            </a:r>
            <a:r>
              <a:rPr lang="nl-NL" sz="1800" dirty="0" err="1">
                <a:effectLst/>
                <a:latin typeface="Tahoma" panose="020B0604030504040204" pitchFamily="34" charset="0"/>
                <a:ea typeface="Times New Roman" panose="02020603050405020304" pitchFamily="18" charset="0"/>
                <a:cs typeface="Times New Roman" panose="02020603050405020304" pitchFamily="18" charset="0"/>
              </a:rPr>
              <a:t>CompuFair</a:t>
            </a:r>
            <a:r>
              <a:rPr lang="nl-NL" sz="1800" dirty="0">
                <a:effectLst/>
                <a:latin typeface="Tahoma" panose="020B0604030504040204" pitchFamily="34" charset="0"/>
                <a:ea typeface="Times New Roman" panose="02020603050405020304" pitchFamily="18" charset="0"/>
                <a:cs typeface="Times New Roman" panose="02020603050405020304" pitchFamily="18" charset="0"/>
              </a:rPr>
              <a:t> beurs in de Bilt. </a:t>
            </a:r>
          </a:p>
          <a:p>
            <a:pPr algn="just"/>
            <a:r>
              <a:rPr lang="nl-NL" sz="1800" b="1"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Samengaan </a:t>
            </a:r>
            <a:r>
              <a:rPr lang="nl-NL" sz="1800" b="1" dirty="0" err="1">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HCC!compusers</a:t>
            </a:r>
            <a:r>
              <a:rPr lang="nl-NL" sz="1800" b="1"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 – </a:t>
            </a:r>
            <a:r>
              <a:rPr lang="nl-NL" sz="1800" b="1" dirty="0" err="1">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DigiFoto</a:t>
            </a:r>
            <a:r>
              <a:rPr lang="nl-NL" sz="1800" b="1"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 </a:t>
            </a:r>
            <a:r>
              <a:rPr lang="nl-NL" sz="1800"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met </a:t>
            </a:r>
            <a:r>
              <a:rPr lang="nl-NL" sz="1800" dirty="0" err="1">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HCC!fotovideo</a:t>
            </a:r>
            <a:r>
              <a:rPr lang="nl-NL" sz="1800"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 - Op verzoek van </a:t>
            </a:r>
            <a:r>
              <a:rPr lang="nl-NL" sz="1800" dirty="0" err="1">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HCC!compusers</a:t>
            </a:r>
            <a:r>
              <a:rPr lang="nl-NL" sz="1800"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 – </a:t>
            </a:r>
            <a:r>
              <a:rPr lang="nl-NL" sz="1800" dirty="0" err="1">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DigiFoto</a:t>
            </a:r>
            <a:r>
              <a:rPr lang="nl-NL" sz="1800"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 is deze werkgroep volledig opgenomen in </a:t>
            </a:r>
            <a:r>
              <a:rPr lang="nl-NL" sz="1800" dirty="0" err="1">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HCC!fotovideo</a:t>
            </a:r>
            <a:r>
              <a:rPr lang="nl-NL" sz="1800"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 en is er dus sprake van een volledig en volwaardig samengaan (overstap), met een prima resultaat, naar volle tevredenheid van alle betrokkenen. Begin 2025 mochten we de </a:t>
            </a:r>
            <a:r>
              <a:rPr lang="nl-NL" sz="1800" dirty="0" err="1">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HCC!compusers</a:t>
            </a:r>
            <a:r>
              <a:rPr lang="nl-NL" sz="1800"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 </a:t>
            </a:r>
            <a:r>
              <a:rPr lang="nl-NL" sz="1800" dirty="0" err="1">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DigiFoto</a:t>
            </a:r>
            <a:r>
              <a:rPr lang="nl-NL" sz="1800"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 werkgroep leden verwelkomen en integreren in </a:t>
            </a:r>
            <a:r>
              <a:rPr lang="nl-NL" sz="1800" dirty="0" err="1">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HCC!fotovideo</a:t>
            </a:r>
            <a:r>
              <a:rPr lang="nl-NL" sz="1800" dirty="0">
                <a:effectLst/>
                <a:highlight>
                  <a:srgbClr val="FF0000"/>
                </a:highlight>
                <a:latin typeface="Tahoma" panose="020B0604030504040204" pitchFamily="34" charset="0"/>
                <a:ea typeface="Times New Roman" panose="02020603050405020304" pitchFamily="18" charset="0"/>
                <a:cs typeface="Times New Roman" panose="02020603050405020304" pitchFamily="18" charset="0"/>
              </a:rPr>
              <a:t>, waarbij Isja Nederbragt en Wessel Sijl een actieve, welkome rol speelden en blijven spelen.</a:t>
            </a:r>
          </a:p>
          <a:p>
            <a:pPr algn="just"/>
            <a:r>
              <a:rPr lang="nl-NL" sz="1800" dirty="0">
                <a:effectLst/>
                <a:latin typeface="Tahoma" panose="020B0604030504040204" pitchFamily="34" charset="0"/>
                <a:ea typeface="Times New Roman" panose="02020603050405020304" pitchFamily="18" charset="0"/>
                <a:cs typeface="Times New Roman" panose="02020603050405020304" pitchFamily="18" charset="0"/>
              </a:rPr>
              <a:t>Óók hebben we gewerkt aan de continuering van de bestuurlijke samenwerking met andere HCC groeperingen en het beschikbaar maken van </a:t>
            </a:r>
            <a:r>
              <a:rPr lang="nl-NL" sz="1800" dirty="0" err="1">
                <a:effectLst/>
                <a:latin typeface="Tahoma" panose="020B0604030504040204" pitchFamily="34" charset="0"/>
                <a:ea typeface="Times New Roman" panose="02020603050405020304" pitchFamily="18" charset="0"/>
                <a:cs typeface="Times New Roman" panose="02020603050405020304" pitchFamily="18" charset="0"/>
              </a:rPr>
              <a:t>HCC!fotovideo</a:t>
            </a:r>
            <a:r>
              <a:rPr lang="nl-NL" sz="1800" dirty="0">
                <a:effectLst/>
                <a:latin typeface="Tahoma" panose="020B0604030504040204" pitchFamily="34" charset="0"/>
                <a:ea typeface="Times New Roman" panose="02020603050405020304" pitchFamily="18" charset="0"/>
                <a:cs typeface="Times New Roman" panose="02020603050405020304" pitchFamily="18" charset="0"/>
              </a:rPr>
              <a:t> demo/presen­taties voor hen, o.a. </a:t>
            </a:r>
            <a:r>
              <a:rPr lang="nl-NL" sz="1800" dirty="0" err="1">
                <a:effectLst/>
                <a:latin typeface="Tahoma" panose="020B0604030504040204" pitchFamily="34" charset="0"/>
                <a:ea typeface="Times New Roman" panose="02020603050405020304" pitchFamily="18" charset="0"/>
                <a:cs typeface="Times New Roman" panose="02020603050405020304" pitchFamily="18" charset="0"/>
              </a:rPr>
              <a:t>HCC!kennemerland</a:t>
            </a:r>
            <a:r>
              <a:rPr lang="nl-NL" sz="1800" dirty="0">
                <a:effectLst/>
                <a:latin typeface="Tahoma" panose="020B0604030504040204" pitchFamily="34" charset="0"/>
                <a:ea typeface="Times New Roman" panose="02020603050405020304" pitchFamily="18" charset="0"/>
                <a:cs typeface="Times New Roman" panose="02020603050405020304" pitchFamily="18" charset="0"/>
              </a:rPr>
              <a:t> videowerkgroep. HCC leden profi­teren daarvan doordat er interessante presentatie en demonstratie beschik­baar zijn gemaakt die bij HCC-regio’s kunnen worden gegeven.</a:t>
            </a:r>
          </a:p>
          <a:p>
            <a:pPr marL="0" indent="0">
              <a:buNone/>
            </a:pPr>
            <a:endParaRPr lang="nl-NL" sz="1800" dirty="0">
              <a:effectLst/>
              <a:latin typeface="Calibri" panose="020F0502020204030204" pitchFamily="34" charset="0"/>
              <a:ea typeface="Calibri" panose="020F0502020204030204" pitchFamily="34" charset="0"/>
            </a:endParaRPr>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3</a:t>
            </a:fld>
            <a:endParaRPr lang="nl-NL" altLang="nl-NL"/>
          </a:p>
        </p:txBody>
      </p:sp>
    </p:spTree>
    <p:extLst>
      <p:ext uri="{BB962C8B-B14F-4D97-AF65-F5344CB8AC3E}">
        <p14:creationId xmlns:p14="http://schemas.microsoft.com/office/powerpoint/2010/main" val="2122391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a:xfrm>
            <a:off x="539750" y="1387475"/>
            <a:ext cx="9609138" cy="5129460"/>
          </a:xfrm>
        </p:spPr>
        <p:txBody>
          <a:bodyPr/>
          <a:lstStyle/>
          <a:p>
            <a:pPr marL="811213" indent="-811213">
              <a:buNone/>
            </a:pPr>
            <a:r>
              <a:rPr lang="nl-NL" sz="4800" b="1" dirty="0">
                <a:cs typeface="Calibri" panose="020F0502020204030204" pitchFamily="34" charset="0"/>
              </a:rPr>
              <a:t>2. Vaststelling definitieve agenda en benoeming stemcommissie</a:t>
            </a:r>
          </a:p>
          <a:p>
            <a:endParaRPr lang="nl-NL" sz="2400" dirty="0">
              <a:effectLst/>
              <a:latin typeface="Calibri" panose="020F0502020204030204" pitchFamily="34" charset="0"/>
              <a:ea typeface="Times New Roman" panose="02020603050405020304" pitchFamily="18" charset="0"/>
            </a:endParaRPr>
          </a:p>
          <a:p>
            <a:r>
              <a:rPr lang="nl-NL" sz="2400" dirty="0">
                <a:effectLst/>
                <a:latin typeface="Calibri" panose="020F0502020204030204" pitchFamily="34" charset="0"/>
                <a:ea typeface="Times New Roman" panose="02020603050405020304" pitchFamily="18" charset="0"/>
              </a:rPr>
              <a:t>Vaststellen van de agenda is reeds door het bestuur gedaan. Natuurlijk hadden er punten vooraf ingebracht kunnen worden via E-mail.</a:t>
            </a:r>
          </a:p>
          <a:p>
            <a:pPr marL="0" indent="0">
              <a:buNone/>
            </a:pPr>
            <a:endParaRPr lang="nl-NL" sz="2400" dirty="0">
              <a:effectLst/>
              <a:latin typeface="Calibri" panose="020F0502020204030204" pitchFamily="34" charset="0"/>
              <a:ea typeface="Calibri" panose="020F0502020204030204" pitchFamily="34" charset="0"/>
            </a:endParaRPr>
          </a:p>
          <a:p>
            <a:r>
              <a:rPr lang="nl-NL" sz="2400" dirty="0">
                <a:effectLst/>
                <a:latin typeface="Calibri" panose="020F0502020204030204" pitchFamily="34" charset="0"/>
                <a:ea typeface="Times New Roman" panose="02020603050405020304" pitchFamily="18" charset="0"/>
              </a:rPr>
              <a:t>Stemcommissie: Indien dit naar het oordeel van de voorzitter van de vergadering dan wel naar de mening van ten minste drie van de aanwezige leden gewenst is, benoemt de voorzitter van de vergadering een stemcommissie bestaande uit ten minste drie leden. </a:t>
            </a:r>
            <a:br>
              <a:rPr lang="nl-NL" sz="2400" dirty="0">
                <a:effectLst/>
                <a:latin typeface="Calibri" panose="020F0502020204030204" pitchFamily="34" charset="0"/>
                <a:ea typeface="Times New Roman" panose="02020603050405020304" pitchFamily="18" charset="0"/>
              </a:rPr>
            </a:br>
            <a:r>
              <a:rPr lang="nl-NL" sz="2400" dirty="0">
                <a:effectLst/>
                <a:latin typeface="Calibri" panose="020F0502020204030204" pitchFamily="34" charset="0"/>
                <a:ea typeface="Times New Roman" panose="02020603050405020304" pitchFamily="18" charset="0"/>
              </a:rPr>
              <a:t>(groeperingen reglement 5.29)</a:t>
            </a:r>
            <a:endParaRPr lang="nl-NL" sz="2400" dirty="0">
              <a:effectLst/>
              <a:latin typeface="Calibri" panose="020F0502020204030204" pitchFamily="34" charset="0"/>
              <a:ea typeface="Calibri" panose="020F0502020204030204" pitchFamily="34" charset="0"/>
            </a:endParaRPr>
          </a:p>
          <a:p>
            <a:pPr marL="0" indent="0">
              <a:buNone/>
            </a:pPr>
            <a:endParaRPr lang="nl-NL" sz="48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4</a:t>
            </a:fld>
            <a:endParaRPr lang="nl-NL" altLang="nl-NL"/>
          </a:p>
        </p:txBody>
      </p:sp>
    </p:spTree>
    <p:extLst>
      <p:ext uri="{BB962C8B-B14F-4D97-AF65-F5344CB8AC3E}">
        <p14:creationId xmlns:p14="http://schemas.microsoft.com/office/powerpoint/2010/main" val="2190841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a:xfrm>
            <a:off x="561975" y="1404367"/>
            <a:ext cx="9609138" cy="4991100"/>
          </a:xfrm>
        </p:spPr>
        <p:txBody>
          <a:bodyPr/>
          <a:lstStyle/>
          <a:p>
            <a:pPr marL="0" indent="0">
              <a:buNone/>
            </a:pPr>
            <a:r>
              <a:rPr lang="nl-NL" sz="4800" b="1" dirty="0"/>
              <a:t>3. Ingekomen stukken</a:t>
            </a:r>
          </a:p>
          <a:p>
            <a:pPr marL="0" indent="0">
              <a:buNone/>
            </a:pPr>
            <a:endParaRPr lang="nl-NL" sz="4800" b="1" dirty="0"/>
          </a:p>
          <a:p>
            <a:pPr marL="0" indent="0">
              <a:buNone/>
            </a:pPr>
            <a:endParaRPr lang="nl-NL" sz="4800" b="1" dirty="0"/>
          </a:p>
          <a:p>
            <a:r>
              <a:rPr lang="nl-NL" sz="2400" dirty="0">
                <a:latin typeface="Calibri" panose="020F0502020204030204" pitchFamily="34" charset="0"/>
                <a:cs typeface="Calibri" panose="020F0502020204030204" pitchFamily="34" charset="0"/>
              </a:rPr>
              <a:t>Er zijn geen ingekomen stukken.</a:t>
            </a:r>
          </a:p>
          <a:p>
            <a:endParaRPr lang="nl-NL" sz="4800" b="1" dirty="0"/>
          </a:p>
          <a:p>
            <a:endParaRPr lang="nl-NL" sz="4800" b="1" dirty="0"/>
          </a:p>
          <a:p>
            <a:endParaRPr lang="nl-NL" sz="4800" b="1" dirty="0"/>
          </a:p>
          <a:p>
            <a:endParaRPr lang="nl-NL" sz="4800" b="1" dirty="0"/>
          </a:p>
          <a:p>
            <a:pPr marL="0" indent="0">
              <a:buNone/>
            </a:pPr>
            <a:endParaRPr lang="nl-NL" sz="48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5</a:t>
            </a:fld>
            <a:endParaRPr lang="nl-NL" altLang="nl-NL"/>
          </a:p>
        </p:txBody>
      </p:sp>
      <p:pic>
        <p:nvPicPr>
          <p:cNvPr id="8" name="Afbeelding 7" descr="Afbeelding met tekening&#10;&#10;Automatisch gegenereerde beschrijving">
            <a:extLst>
              <a:ext uri="{FF2B5EF4-FFF2-40B4-BE49-F238E27FC236}">
                <a16:creationId xmlns:a16="http://schemas.microsoft.com/office/drawing/2014/main" id="{63350A0C-361B-4EC9-8E0C-25C2C6F93F69}"/>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678993" y="3387811"/>
            <a:ext cx="4469895" cy="3001681"/>
          </a:xfrm>
          <a:prstGeom prst="rect">
            <a:avLst/>
          </a:prstGeom>
        </p:spPr>
      </p:pic>
    </p:spTree>
    <p:extLst>
      <p:ext uri="{BB962C8B-B14F-4D97-AF65-F5344CB8AC3E}">
        <p14:creationId xmlns:p14="http://schemas.microsoft.com/office/powerpoint/2010/main" val="628312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B2052D02-B070-FC6B-FFB3-8ED41B6821C6}"/>
              </a:ext>
            </a:extLst>
          </p:cNvPr>
          <p:cNvPicPr>
            <a:picLocks noChangeAspect="1"/>
          </p:cNvPicPr>
          <p:nvPr/>
        </p:nvPicPr>
        <p:blipFill>
          <a:blip r:embed="rId2"/>
          <a:stretch>
            <a:fillRect/>
          </a:stretch>
        </p:blipFill>
        <p:spPr>
          <a:xfrm>
            <a:off x="5634732" y="3694389"/>
            <a:ext cx="4488384" cy="2894554"/>
          </a:xfrm>
          <a:prstGeom prst="rect">
            <a:avLst/>
          </a:prstGeom>
        </p:spPr>
      </p:pic>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a:xfrm>
            <a:off x="539750" y="1387475"/>
            <a:ext cx="9199438" cy="2439268"/>
          </a:xfrm>
        </p:spPr>
        <p:txBody>
          <a:bodyPr/>
          <a:lstStyle/>
          <a:p>
            <a:pPr marL="631825" indent="-631825">
              <a:buNone/>
            </a:pPr>
            <a:r>
              <a:rPr lang="nl-NL" sz="4000" b="1" dirty="0"/>
              <a:t>4. </a:t>
            </a:r>
            <a:r>
              <a:rPr lang="nl-NL" sz="4400" b="1" dirty="0"/>
              <a:t>Goedkeuring Verslag ALV-2024 Interessegroep HCC!fotovideo:</a:t>
            </a:r>
            <a:endParaRPr lang="nl-NL" sz="4000" b="1" dirty="0"/>
          </a:p>
          <a:p>
            <a:pPr marL="1076325" indent="-447675">
              <a:buFont typeface="Arial" panose="020B0604020202020204" pitchFamily="34" charset="0"/>
              <a:buChar char="•"/>
            </a:pPr>
            <a:r>
              <a:rPr lang="nl-NL" sz="2400" dirty="0"/>
              <a:t>aan u uitgereikt en </a:t>
            </a:r>
          </a:p>
          <a:p>
            <a:pPr marL="1076325" indent="-447675">
              <a:buFont typeface="Arial" panose="020B0604020202020204" pitchFamily="34" charset="0"/>
              <a:buChar char="•"/>
            </a:pPr>
            <a:r>
              <a:rPr lang="nl-NL" sz="2400" dirty="0"/>
              <a:t>op website </a:t>
            </a:r>
            <a:r>
              <a:rPr lang="nl-NL" sz="2400" dirty="0">
                <a:hlinkClick r:id="rId3"/>
              </a:rPr>
              <a:t>https://fotovideo.hcc.nl</a:t>
            </a:r>
            <a:endParaRPr lang="nl-NL" sz="2400" dirty="0"/>
          </a:p>
          <a:p>
            <a:pPr marL="631825" indent="-631825">
              <a:buNone/>
            </a:pPr>
            <a:endParaRPr lang="nl-NL" sz="4000" b="1"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6</a:t>
            </a:fld>
            <a:endParaRPr lang="nl-NL" altLang="nl-NL"/>
          </a:p>
        </p:txBody>
      </p:sp>
    </p:spTree>
    <p:extLst>
      <p:ext uri="{BB962C8B-B14F-4D97-AF65-F5344CB8AC3E}">
        <p14:creationId xmlns:p14="http://schemas.microsoft.com/office/powerpoint/2010/main" val="3366057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p:txBody>
          <a:bodyPr/>
          <a:lstStyle/>
          <a:p>
            <a:pPr marL="0" indent="0">
              <a:buNone/>
            </a:pPr>
            <a:r>
              <a:rPr lang="nl-NL" sz="4800" b="1" dirty="0"/>
              <a:t>5. Financieel verslag 2024/2025</a:t>
            </a:r>
          </a:p>
          <a:p>
            <a:pPr marL="0" indent="0">
              <a:buNone/>
            </a:pPr>
            <a:r>
              <a:rPr lang="nl-NL" sz="3200" b="1" dirty="0">
                <a:latin typeface="Calibri" panose="020F0502020204030204" pitchFamily="34" charset="0"/>
                <a:cs typeface="Calibri" panose="020F0502020204030204" pitchFamily="34" charset="0"/>
              </a:rPr>
              <a:t>Periode:</a:t>
            </a:r>
          </a:p>
          <a:p>
            <a:r>
              <a:rPr lang="nl-NL" sz="3200" b="1" dirty="0">
                <a:latin typeface="Calibri" panose="020F0502020204030204" pitchFamily="34" charset="0"/>
                <a:cs typeface="Calibri" panose="020F0502020204030204" pitchFamily="34" charset="0"/>
              </a:rPr>
              <a:t>Oktober 2024 t/m september 2025</a:t>
            </a:r>
          </a:p>
          <a:p>
            <a:r>
              <a:rPr lang="nl-NL" sz="2400" dirty="0" err="1">
                <a:latin typeface="Calibri" panose="020F0502020204030204" pitchFamily="34" charset="0"/>
                <a:cs typeface="Calibri" panose="020F0502020204030204" pitchFamily="34" charset="0"/>
              </a:rPr>
              <a:t>Note</a:t>
            </a:r>
            <a:r>
              <a:rPr lang="nl-NL" sz="2400" dirty="0">
                <a:latin typeface="Calibri" panose="020F0502020204030204" pitchFamily="34" charset="0"/>
                <a:cs typeface="Calibri" panose="020F0502020204030204" pitchFamily="34" charset="0"/>
              </a:rPr>
              <a:t>: financieel mogen de HCC groeperingen geen </a:t>
            </a:r>
            <a:br>
              <a:rPr lang="nl-NL" sz="2400" dirty="0">
                <a:latin typeface="Calibri" panose="020F0502020204030204" pitchFamily="34" charset="0"/>
                <a:cs typeface="Calibri" panose="020F0502020204030204" pitchFamily="34" charset="0"/>
              </a:rPr>
            </a:br>
            <a:r>
              <a:rPr lang="nl-NL" sz="2400" dirty="0">
                <a:latin typeface="Calibri" panose="020F0502020204030204" pitchFamily="34" charset="0"/>
                <a:cs typeface="Calibri" panose="020F0502020204030204" pitchFamily="34" charset="0"/>
              </a:rPr>
              <a:t>verantwoording afleggen; de boekhouding </a:t>
            </a:r>
            <a:br>
              <a:rPr lang="nl-NL" sz="2400" dirty="0">
                <a:latin typeface="Calibri" panose="020F0502020204030204" pitchFamily="34" charset="0"/>
                <a:cs typeface="Calibri" panose="020F0502020204030204" pitchFamily="34" charset="0"/>
              </a:rPr>
            </a:br>
            <a:r>
              <a:rPr lang="nl-NL" sz="2400" dirty="0">
                <a:latin typeface="Calibri" panose="020F0502020204030204" pitchFamily="34" charset="0"/>
                <a:cs typeface="Calibri" panose="020F0502020204030204" pitchFamily="34" charset="0"/>
              </a:rPr>
              <a:t>wordt immers voor ons door het HCC verenigings-</a:t>
            </a:r>
            <a:br>
              <a:rPr lang="nl-NL" sz="2400" dirty="0">
                <a:latin typeface="Calibri" panose="020F0502020204030204" pitchFamily="34" charset="0"/>
                <a:cs typeface="Calibri" panose="020F0502020204030204" pitchFamily="34" charset="0"/>
              </a:rPr>
            </a:br>
            <a:r>
              <a:rPr lang="nl-NL" sz="2400" dirty="0">
                <a:latin typeface="Calibri" panose="020F0502020204030204" pitchFamily="34" charset="0"/>
                <a:cs typeface="Calibri" panose="020F0502020204030204" pitchFamily="34" charset="0"/>
              </a:rPr>
              <a:t>kantoor gevoerd. Echter globaal zal de penning-</a:t>
            </a:r>
            <a:br>
              <a:rPr lang="nl-NL" sz="2400" dirty="0">
                <a:latin typeface="Calibri" panose="020F0502020204030204" pitchFamily="34" charset="0"/>
                <a:cs typeface="Calibri" panose="020F0502020204030204" pitchFamily="34" charset="0"/>
              </a:rPr>
            </a:br>
            <a:r>
              <a:rPr lang="nl-NL" sz="2400" dirty="0">
                <a:latin typeface="Calibri" panose="020F0502020204030204" pitchFamily="34" charset="0"/>
                <a:cs typeface="Calibri" panose="020F0502020204030204" pitchFamily="34" charset="0"/>
              </a:rPr>
              <a:t>meester aangeven wat het totale budget is en </a:t>
            </a:r>
            <a:br>
              <a:rPr lang="nl-NL" sz="2400" dirty="0">
                <a:latin typeface="Calibri" panose="020F0502020204030204" pitchFamily="34" charset="0"/>
                <a:cs typeface="Calibri" panose="020F0502020204030204" pitchFamily="34" charset="0"/>
              </a:rPr>
            </a:br>
            <a:r>
              <a:rPr lang="nl-NL" sz="2400" dirty="0">
                <a:latin typeface="Calibri" panose="020F0502020204030204" pitchFamily="34" charset="0"/>
                <a:cs typeface="Calibri" panose="020F0502020204030204" pitchFamily="34" charset="0"/>
              </a:rPr>
              <a:t>waar het grotendeels aan besteed wordt.</a:t>
            </a:r>
          </a:p>
          <a:p>
            <a:pPr marL="0" indent="0">
              <a:buNone/>
            </a:pPr>
            <a:endParaRPr lang="nl-NL" sz="3200" dirty="0"/>
          </a:p>
          <a:p>
            <a:pPr marL="0" indent="0">
              <a:buNone/>
            </a:pPr>
            <a:endParaRPr lang="nl-NL" sz="3200" dirty="0"/>
          </a:p>
          <a:p>
            <a:pPr marL="0" indent="0">
              <a:buNone/>
            </a:pPr>
            <a:endParaRPr lang="nl-NL" sz="32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7</a:t>
            </a:fld>
            <a:endParaRPr lang="nl-NL" altLang="nl-NL"/>
          </a:p>
        </p:txBody>
      </p:sp>
      <p:pic>
        <p:nvPicPr>
          <p:cNvPr id="10" name="Afbeelding 9">
            <a:extLst>
              <a:ext uri="{FF2B5EF4-FFF2-40B4-BE49-F238E27FC236}">
                <a16:creationId xmlns:a16="http://schemas.microsoft.com/office/drawing/2014/main" id="{195C2BAF-9505-4A98-BB79-417CF115F23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127062" y="3708623"/>
            <a:ext cx="3457772" cy="2737991"/>
          </a:xfrm>
          <a:prstGeom prst="rect">
            <a:avLst/>
          </a:prstGeom>
        </p:spPr>
      </p:pic>
    </p:spTree>
    <p:extLst>
      <p:ext uri="{BB962C8B-B14F-4D97-AF65-F5344CB8AC3E}">
        <p14:creationId xmlns:p14="http://schemas.microsoft.com/office/powerpoint/2010/main" val="2261655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a:xfrm>
            <a:off x="539750" y="1387475"/>
            <a:ext cx="9847510" cy="4991100"/>
          </a:xfrm>
        </p:spPr>
        <p:txBody>
          <a:bodyPr/>
          <a:lstStyle/>
          <a:p>
            <a:pPr marL="0" indent="0">
              <a:buNone/>
            </a:pPr>
            <a:r>
              <a:rPr lang="nl-NL" sz="4800" b="1" dirty="0"/>
              <a:t>6. Begroting 2025/2026</a:t>
            </a:r>
          </a:p>
          <a:p>
            <a:pPr marL="0" indent="0">
              <a:buNone/>
            </a:pPr>
            <a:endParaRPr lang="nl-NL" sz="48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8</a:t>
            </a:fld>
            <a:endParaRPr lang="nl-NL" altLang="nl-NL"/>
          </a:p>
        </p:txBody>
      </p:sp>
      <p:pic>
        <p:nvPicPr>
          <p:cNvPr id="7" name="Afbeelding 6">
            <a:extLst>
              <a:ext uri="{FF2B5EF4-FFF2-40B4-BE49-F238E27FC236}">
                <a16:creationId xmlns:a16="http://schemas.microsoft.com/office/drawing/2014/main" id="{DDBC152E-7067-4AD8-A99E-5F365FFCC60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10796" y="2489993"/>
            <a:ext cx="3692128" cy="3692128"/>
          </a:xfrm>
          <a:prstGeom prst="rect">
            <a:avLst/>
          </a:prstGeom>
        </p:spPr>
      </p:pic>
    </p:spTree>
    <p:extLst>
      <p:ext uri="{BB962C8B-B14F-4D97-AF65-F5344CB8AC3E}">
        <p14:creationId xmlns:p14="http://schemas.microsoft.com/office/powerpoint/2010/main" val="3862666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58552-831A-402B-A25F-48EBB3288902}"/>
              </a:ext>
            </a:extLst>
          </p:cNvPr>
          <p:cNvSpPr>
            <a:spLocks noGrp="1"/>
          </p:cNvSpPr>
          <p:nvPr>
            <p:ph type="title"/>
          </p:nvPr>
        </p:nvSpPr>
        <p:spPr/>
        <p:txBody>
          <a:bodyPr/>
          <a:lstStyle/>
          <a:p>
            <a:pPr algn="ctr"/>
            <a:r>
              <a:rPr lang="nl-NL" b="1" dirty="0">
                <a:solidFill>
                  <a:schemeClr val="accent6">
                    <a:lumMod val="75000"/>
                  </a:schemeClr>
                </a:solidFill>
              </a:rPr>
              <a:t>Algemene Ledenvergadering 2025</a:t>
            </a:r>
            <a:endParaRPr lang="nl-NL" dirty="0">
              <a:solidFill>
                <a:schemeClr val="accent6">
                  <a:lumMod val="75000"/>
                </a:schemeClr>
              </a:solidFill>
            </a:endParaRPr>
          </a:p>
        </p:txBody>
      </p:sp>
      <p:sp>
        <p:nvSpPr>
          <p:cNvPr id="3" name="Tijdelijke aanduiding voor inhoud 2">
            <a:extLst>
              <a:ext uri="{FF2B5EF4-FFF2-40B4-BE49-F238E27FC236}">
                <a16:creationId xmlns:a16="http://schemas.microsoft.com/office/drawing/2014/main" id="{8C055403-A97D-4543-86B3-CB31EA5BA15A}"/>
              </a:ext>
            </a:extLst>
          </p:cNvPr>
          <p:cNvSpPr>
            <a:spLocks noGrp="1"/>
          </p:cNvSpPr>
          <p:nvPr>
            <p:ph idx="1"/>
          </p:nvPr>
        </p:nvSpPr>
        <p:spPr/>
        <p:txBody>
          <a:bodyPr/>
          <a:lstStyle/>
          <a:p>
            <a:pPr marL="0" indent="0">
              <a:buNone/>
            </a:pPr>
            <a:r>
              <a:rPr lang="nl-NL" sz="4800" b="1" dirty="0"/>
              <a:t>7. Verkiezing bestuur</a:t>
            </a:r>
            <a:endParaRPr lang="nl-NL" sz="4800" dirty="0"/>
          </a:p>
          <a:p>
            <a:pPr lvl="0"/>
            <a:r>
              <a:rPr lang="nl-NL" sz="2400" dirty="0"/>
              <a:t>Als er vanuit de aanwezigen gevraagd wordt om de </a:t>
            </a:r>
            <a:r>
              <a:rPr lang="nl-NL" sz="2400" dirty="0" err="1"/>
              <a:t>bestuurs-verkiezing</a:t>
            </a:r>
            <a:r>
              <a:rPr lang="nl-NL" sz="2400" dirty="0"/>
              <a:t> schriftelijk uit te voeren, dan zal de eerder benoemde stemcommissie de stemmen tellen, anders wordt er d.m.v. handopsteken gestemd. </a:t>
            </a:r>
          </a:p>
          <a:p>
            <a:pPr lvl="0"/>
            <a:r>
              <a:rPr lang="nl-NL" sz="2400" dirty="0"/>
              <a:t>De gekozen bestuursleden stellen in onderling beraad vast welke bestuursleden de genoemde driebestuursfuncties (Voorzitter, Penningmeester en Secretaris) en de overige taken zullen vervullen.</a:t>
            </a:r>
          </a:p>
          <a:p>
            <a:pPr marL="0" lvl="0" indent="0">
              <a:buNone/>
            </a:pPr>
            <a:endParaRPr lang="nl-NL" sz="2400" dirty="0"/>
          </a:p>
        </p:txBody>
      </p:sp>
      <p:sp>
        <p:nvSpPr>
          <p:cNvPr id="4" name="Tijdelijke aanduiding voor dianummer 3">
            <a:extLst>
              <a:ext uri="{FF2B5EF4-FFF2-40B4-BE49-F238E27FC236}">
                <a16:creationId xmlns:a16="http://schemas.microsoft.com/office/drawing/2014/main" id="{B0EB64FB-0AFD-4B8D-8386-E71D4C0CF0F5}"/>
              </a:ext>
            </a:extLst>
          </p:cNvPr>
          <p:cNvSpPr>
            <a:spLocks noGrp="1"/>
          </p:cNvSpPr>
          <p:nvPr>
            <p:ph type="sldNum" sz="quarter" idx="11"/>
          </p:nvPr>
        </p:nvSpPr>
        <p:spPr/>
        <p:txBody>
          <a:bodyPr/>
          <a:lstStyle/>
          <a:p>
            <a:fld id="{5B9EDB02-94BF-4BE3-9F83-B0673D82CDC7}" type="slidenum">
              <a:rPr lang="nl-NL" altLang="nl-NL" smtClean="0"/>
              <a:pPr/>
              <a:t>9</a:t>
            </a:fld>
            <a:endParaRPr lang="nl-NL" altLang="nl-NL"/>
          </a:p>
        </p:txBody>
      </p:sp>
    </p:spTree>
    <p:extLst>
      <p:ext uri="{BB962C8B-B14F-4D97-AF65-F5344CB8AC3E}">
        <p14:creationId xmlns:p14="http://schemas.microsoft.com/office/powerpoint/2010/main" val="876644041"/>
      </p:ext>
    </p:extLst>
  </p:cSld>
  <p:clrMapOvr>
    <a:masterClrMapping/>
  </p:clrMapOvr>
</p:sld>
</file>

<file path=ppt/theme/theme1.xml><?xml version="1.0" encoding="utf-8"?>
<a:theme xmlns:a="http://schemas.openxmlformats.org/drawingml/2006/main" name="Presentatie">
  <a:themeElements>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e">
      <a:majorFont>
        <a:latin typeface="Franklin Gothic Heavy"/>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altLang="nl-NL" sz="20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altLang="nl-NL" sz="20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Template>
  <TotalTime>731</TotalTime>
  <Words>819</Words>
  <Application>Microsoft Office PowerPoint</Application>
  <PresentationFormat>Aangepast</PresentationFormat>
  <Paragraphs>115</Paragraphs>
  <Slides>14</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14</vt:i4>
      </vt:variant>
    </vt:vector>
  </HeadingPairs>
  <TitlesOfParts>
    <vt:vector size="21" baseType="lpstr">
      <vt:lpstr>Arial</vt:lpstr>
      <vt:lpstr>Calibri</vt:lpstr>
      <vt:lpstr>chalet</vt:lpstr>
      <vt:lpstr>Franklin Gothic Heavy</vt:lpstr>
      <vt:lpstr>Tahoma</vt:lpstr>
      <vt:lpstr>Trebuchet MS</vt:lpstr>
      <vt:lpstr>Presentatie</vt:lpstr>
      <vt:lpstr>Algemene Ledenvergadering 2025 4 oktober 2025 - Expo Houten  </vt:lpstr>
      <vt:lpstr>PowerPoint-presentatie</vt:lpstr>
      <vt:lpstr>Algemene Ledenvergadering 2025</vt:lpstr>
      <vt:lpstr>Algemene Ledenvergadering 2025</vt:lpstr>
      <vt:lpstr>Algemene Ledenvergadering 2025</vt:lpstr>
      <vt:lpstr>Algemene Ledenvergadering 2025</vt:lpstr>
      <vt:lpstr>Algemene Ledenvergadering 2025</vt:lpstr>
      <vt:lpstr>Algemene Ledenvergadering 2025</vt:lpstr>
      <vt:lpstr>Algemene Ledenvergadering 2025</vt:lpstr>
      <vt:lpstr>Algemene Ledenvergadering 2025</vt:lpstr>
      <vt:lpstr>Algemene Ledenvergadering 2025</vt:lpstr>
      <vt:lpstr>Algemene Ledenvergadering 2025</vt:lpstr>
      <vt:lpstr>Algemene Ledenvergadering 2025</vt:lpstr>
      <vt:lpstr>Algemene Ledenvergadering 2025</vt:lpstr>
    </vt:vector>
  </TitlesOfParts>
  <Company>HCC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fkroes</dc:creator>
  <cp:lastModifiedBy>Peter Nent</cp:lastModifiedBy>
  <cp:revision>22</cp:revision>
  <dcterms:created xsi:type="dcterms:W3CDTF">2007-10-22T07:34:34Z</dcterms:created>
  <dcterms:modified xsi:type="dcterms:W3CDTF">2025-09-30T19:26:37Z</dcterms:modified>
</cp:coreProperties>
</file>